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2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3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4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4" r:id="rId4"/>
    <p:sldMasterId id="2147484303" r:id="rId5"/>
    <p:sldMasterId id="2147484544" r:id="rId6"/>
    <p:sldMasterId id="2147484581" r:id="rId7"/>
    <p:sldMasterId id="2147484612" r:id="rId8"/>
  </p:sldMasterIdLst>
  <p:notesMasterIdLst>
    <p:notesMasterId r:id="rId25"/>
  </p:notesMasterIdLst>
  <p:handoutMasterIdLst>
    <p:handoutMasterId r:id="rId26"/>
  </p:handoutMasterIdLst>
  <p:sldIdLst>
    <p:sldId id="4138" r:id="rId9"/>
    <p:sldId id="8939" r:id="rId10"/>
    <p:sldId id="8940" r:id="rId11"/>
    <p:sldId id="8944" r:id="rId12"/>
    <p:sldId id="8942" r:id="rId13"/>
    <p:sldId id="8946" r:id="rId14"/>
    <p:sldId id="8947" r:id="rId15"/>
    <p:sldId id="1396" r:id="rId16"/>
    <p:sldId id="1397" r:id="rId17"/>
    <p:sldId id="1403" r:id="rId18"/>
    <p:sldId id="1404" r:id="rId19"/>
    <p:sldId id="8945" r:id="rId20"/>
    <p:sldId id="8949" r:id="rId21"/>
    <p:sldId id="8950" r:id="rId22"/>
    <p:sldId id="1393" r:id="rId23"/>
    <p:sldId id="894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017515B-5668-4AB8-B908-36EE31CB119A}">
          <p14:sldIdLst>
            <p14:sldId id="4138"/>
          </p14:sldIdLst>
        </p14:section>
        <p14:section name="Seção sem Título" id="{F8017335-ACB8-472C-AAA1-0B37E3885B5D}">
          <p14:sldIdLst>
            <p14:sldId id="8939"/>
            <p14:sldId id="8940"/>
            <p14:sldId id="8944"/>
            <p14:sldId id="8942"/>
            <p14:sldId id="8946"/>
            <p14:sldId id="8947"/>
            <p14:sldId id="1396"/>
            <p14:sldId id="1397"/>
            <p14:sldId id="1403"/>
            <p14:sldId id="1404"/>
            <p14:sldId id="8945"/>
            <p14:sldId id="8949"/>
            <p14:sldId id="8950"/>
            <p14:sldId id="1393"/>
          </p14:sldIdLst>
        </p14:section>
        <p14:section name="Questions" id="{92449F07-902D-482F-B8A5-07CC8C0CE3B2}">
          <p14:sldIdLst>
            <p14:sldId id="89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800"/>
    <a:srgbClr val="E5500A"/>
    <a:srgbClr val="012D3E"/>
    <a:srgbClr val="E7E6E6"/>
    <a:srgbClr val="595959"/>
    <a:srgbClr val="008376"/>
    <a:srgbClr val="47800A"/>
    <a:srgbClr val="008C95"/>
    <a:srgbClr val="4B912A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E772E-D229-4A29-A2FF-E1404858579E}" v="31" dt="2021-02-25T01:17:13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7" autoAdjust="0"/>
  </p:normalViewPr>
  <p:slideViewPr>
    <p:cSldViewPr snapToGrid="0" snapToObjects="1">
      <p:cViewPr varScale="1">
        <p:scale>
          <a:sx n="82" d="100"/>
          <a:sy n="82" d="100"/>
        </p:scale>
        <p:origin x="643" y="7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3" d="100"/>
        <a:sy n="43" d="100"/>
      </p:scale>
      <p:origin x="0" y="-53820"/>
    </p:cViewPr>
  </p:sorterViewPr>
  <p:notesViewPr>
    <p:cSldViewPr snapToGrid="0" snapToObject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Tavares" userId="9da08615-57cc-4f2f-99d0-29bae32e759f" providerId="ADAL" clId="{469E772E-D229-4A29-A2FF-E1404858579E}"/>
    <pc:docChg chg="undo custSel addSld delSld modSld sldOrd modSection">
      <pc:chgData name="Rodrigo Tavares" userId="9da08615-57cc-4f2f-99d0-29bae32e759f" providerId="ADAL" clId="{469E772E-D229-4A29-A2FF-E1404858579E}" dt="2021-02-25T01:17:13.765" v="174" actId="20577"/>
      <pc:docMkLst>
        <pc:docMk/>
      </pc:docMkLst>
      <pc:sldChg chg="delSp modSp add mod">
        <pc:chgData name="Rodrigo Tavares" userId="9da08615-57cc-4f2f-99d0-29bae32e759f" providerId="ADAL" clId="{469E772E-D229-4A29-A2FF-E1404858579E}" dt="2021-02-23T20:19:42.006" v="131" actId="1076"/>
        <pc:sldMkLst>
          <pc:docMk/>
          <pc:sldMk cId="1860112453" sldId="1393"/>
        </pc:sldMkLst>
        <pc:spChg chg="mod">
          <ac:chgData name="Rodrigo Tavares" userId="9da08615-57cc-4f2f-99d0-29bae32e759f" providerId="ADAL" clId="{469E772E-D229-4A29-A2FF-E1404858579E}" dt="2021-02-23T20:19:42.006" v="131" actId="1076"/>
          <ac:spMkLst>
            <pc:docMk/>
            <pc:sldMk cId="1860112453" sldId="1393"/>
            <ac:spMk id="2" creationId="{1B24174D-E235-41BD-8D36-595CAD8F6415}"/>
          </ac:spMkLst>
        </pc:spChg>
        <pc:spChg chg="del mod">
          <ac:chgData name="Rodrigo Tavares" userId="9da08615-57cc-4f2f-99d0-29bae32e759f" providerId="ADAL" clId="{469E772E-D229-4A29-A2FF-E1404858579E}" dt="2021-02-23T20:19:37.234" v="130" actId="478"/>
          <ac:spMkLst>
            <pc:docMk/>
            <pc:sldMk cId="1860112453" sldId="1393"/>
            <ac:spMk id="3" creationId="{197A004C-247F-476B-A9BF-276E59F0A698}"/>
          </ac:spMkLst>
        </pc:spChg>
        <pc:spChg chg="del">
          <ac:chgData name="Rodrigo Tavares" userId="9da08615-57cc-4f2f-99d0-29bae32e759f" providerId="ADAL" clId="{469E772E-D229-4A29-A2FF-E1404858579E}" dt="2021-02-23T20:19:33.214" v="127" actId="478"/>
          <ac:spMkLst>
            <pc:docMk/>
            <pc:sldMk cId="1860112453" sldId="1393"/>
            <ac:spMk id="10" creationId="{DB497183-5EB4-4C70-BCDF-673B90ABEE5C}"/>
          </ac:spMkLst>
        </pc:spChg>
        <pc:picChg chg="del">
          <ac:chgData name="Rodrigo Tavares" userId="9da08615-57cc-4f2f-99d0-29bae32e759f" providerId="ADAL" clId="{469E772E-D229-4A29-A2FF-E1404858579E}" dt="2021-02-23T20:19:35.282" v="128" actId="478"/>
          <ac:picMkLst>
            <pc:docMk/>
            <pc:sldMk cId="1860112453" sldId="1393"/>
            <ac:picMk id="9" creationId="{05C28E18-3FD5-4818-B595-6A93BF7F4A28}"/>
          </ac:picMkLst>
        </pc:picChg>
      </pc:sldChg>
      <pc:sldChg chg="addSp delSp modSp add mod modClrScheme chgLayout">
        <pc:chgData name="Rodrigo Tavares" userId="9da08615-57cc-4f2f-99d0-29bae32e759f" providerId="ADAL" clId="{469E772E-D229-4A29-A2FF-E1404858579E}" dt="2021-02-23T20:21:14.724" v="138" actId="478"/>
        <pc:sldMkLst>
          <pc:docMk/>
          <pc:sldMk cId="2664044685" sldId="1396"/>
        </pc:sldMkLst>
        <pc:spChg chg="add del mod ord">
          <ac:chgData name="Rodrigo Tavares" userId="9da08615-57cc-4f2f-99d0-29bae32e759f" providerId="ADAL" clId="{469E772E-D229-4A29-A2FF-E1404858579E}" dt="2021-02-23T20:21:13.363" v="137" actId="478"/>
          <ac:spMkLst>
            <pc:docMk/>
            <pc:sldMk cId="2664044685" sldId="1396"/>
            <ac:spMk id="3" creationId="{EB0CF240-802F-49C1-8E44-38C294A6A1D7}"/>
          </ac:spMkLst>
        </pc:spChg>
        <pc:spChg chg="add del mod ord">
          <ac:chgData name="Rodrigo Tavares" userId="9da08615-57cc-4f2f-99d0-29bae32e759f" providerId="ADAL" clId="{469E772E-D229-4A29-A2FF-E1404858579E}" dt="2021-02-23T20:21:14.724" v="138" actId="478"/>
          <ac:spMkLst>
            <pc:docMk/>
            <pc:sldMk cId="2664044685" sldId="1396"/>
            <ac:spMk id="5" creationId="{3C37B4E5-9177-490B-B030-5D22D4BA1524}"/>
          </ac:spMkLst>
        </pc:spChg>
      </pc:sldChg>
      <pc:sldChg chg="addSp delSp modSp add mod modClrScheme chgLayout">
        <pc:chgData name="Rodrigo Tavares" userId="9da08615-57cc-4f2f-99d0-29bae32e759f" providerId="ADAL" clId="{469E772E-D229-4A29-A2FF-E1404858579E}" dt="2021-02-23T20:21:32.520" v="141" actId="478"/>
        <pc:sldMkLst>
          <pc:docMk/>
          <pc:sldMk cId="2974674119" sldId="1397"/>
        </pc:sldMkLst>
        <pc:spChg chg="add del mod ord">
          <ac:chgData name="Rodrigo Tavares" userId="9da08615-57cc-4f2f-99d0-29bae32e759f" providerId="ADAL" clId="{469E772E-D229-4A29-A2FF-E1404858579E}" dt="2021-02-23T20:21:30.601" v="140" actId="478"/>
          <ac:spMkLst>
            <pc:docMk/>
            <pc:sldMk cId="2974674119" sldId="1397"/>
            <ac:spMk id="2" creationId="{B1BF626F-E8EE-49A3-B28B-51EA44EAC3BF}"/>
          </ac:spMkLst>
        </pc:spChg>
        <pc:spChg chg="add del mod ord">
          <ac:chgData name="Rodrigo Tavares" userId="9da08615-57cc-4f2f-99d0-29bae32e759f" providerId="ADAL" clId="{469E772E-D229-4A29-A2FF-E1404858579E}" dt="2021-02-23T20:21:32.520" v="141" actId="478"/>
          <ac:spMkLst>
            <pc:docMk/>
            <pc:sldMk cId="2974674119" sldId="1397"/>
            <ac:spMk id="4" creationId="{690E29AE-50EF-4FB4-A2FD-FFAD1273A10A}"/>
          </ac:spMkLst>
        </pc:spChg>
        <pc:cxnChg chg="del mod">
          <ac:chgData name="Rodrigo Tavares" userId="9da08615-57cc-4f2f-99d0-29bae32e759f" providerId="ADAL" clId="{469E772E-D229-4A29-A2FF-E1404858579E}" dt="2021-02-23T20:20:40.636" v="134" actId="478"/>
          <ac:cxnSpMkLst>
            <pc:docMk/>
            <pc:sldMk cId="2974674119" sldId="1397"/>
            <ac:cxnSpMk id="112" creationId="{7A825F9F-DB4E-44BD-92DC-340215A1900E}"/>
          </ac:cxnSpMkLst>
        </pc:cxnChg>
      </pc:sldChg>
      <pc:sldChg chg="modSp add mod modClrScheme chgLayout">
        <pc:chgData name="Rodrigo Tavares" userId="9da08615-57cc-4f2f-99d0-29bae32e759f" providerId="ADAL" clId="{469E772E-D229-4A29-A2FF-E1404858579E}" dt="2021-02-23T20:33:44.050" v="160" actId="207"/>
        <pc:sldMkLst>
          <pc:docMk/>
          <pc:sldMk cId="253021561" sldId="1403"/>
        </pc:sldMkLst>
        <pc:spChg chg="mod ord">
          <ac:chgData name="Rodrigo Tavares" userId="9da08615-57cc-4f2f-99d0-29bae32e759f" providerId="ADAL" clId="{469E772E-D229-4A29-A2FF-E1404858579E}" dt="2021-02-23T20:21:44.045" v="142" actId="700"/>
          <ac:spMkLst>
            <pc:docMk/>
            <pc:sldMk cId="253021561" sldId="1403"/>
            <ac:spMk id="2" creationId="{F079A205-CA2C-4C3D-8948-13B8E1EB175A}"/>
          </ac:spMkLst>
        </pc:spChg>
        <pc:spChg chg="mod">
          <ac:chgData name="Rodrigo Tavares" userId="9da08615-57cc-4f2f-99d0-29bae32e759f" providerId="ADAL" clId="{469E772E-D229-4A29-A2FF-E1404858579E}" dt="2021-02-23T20:33:44.050" v="160" actId="207"/>
          <ac:spMkLst>
            <pc:docMk/>
            <pc:sldMk cId="253021561" sldId="1403"/>
            <ac:spMk id="15" creationId="{E9945670-528F-4A95-83AB-B41A51C58F1D}"/>
          </ac:spMkLst>
        </pc:spChg>
        <pc:spChg chg="mod">
          <ac:chgData name="Rodrigo Tavares" userId="9da08615-57cc-4f2f-99d0-29bae32e759f" providerId="ADAL" clId="{469E772E-D229-4A29-A2FF-E1404858579E}" dt="2021-02-23T20:33:35.154" v="159" actId="108"/>
          <ac:spMkLst>
            <pc:docMk/>
            <pc:sldMk cId="253021561" sldId="1403"/>
            <ac:spMk id="16" creationId="{E0074F34-DC55-4DAC-A367-0766692D324B}"/>
          </ac:spMkLst>
        </pc:spChg>
      </pc:sldChg>
      <pc:sldChg chg="modSp add mod modClrScheme chgLayout">
        <pc:chgData name="Rodrigo Tavares" userId="9da08615-57cc-4f2f-99d0-29bae32e759f" providerId="ADAL" clId="{469E772E-D229-4A29-A2FF-E1404858579E}" dt="2021-02-23T20:33:26.012" v="158" actId="207"/>
        <pc:sldMkLst>
          <pc:docMk/>
          <pc:sldMk cId="2756085929" sldId="1404"/>
        </pc:sldMkLst>
        <pc:spChg chg="mod ord">
          <ac:chgData name="Rodrigo Tavares" userId="9da08615-57cc-4f2f-99d0-29bae32e759f" providerId="ADAL" clId="{469E772E-D229-4A29-A2FF-E1404858579E}" dt="2021-02-23T20:21:52.162" v="143" actId="700"/>
          <ac:spMkLst>
            <pc:docMk/>
            <pc:sldMk cId="2756085929" sldId="1404"/>
            <ac:spMk id="2" creationId="{F079A205-CA2C-4C3D-8948-13B8E1EB175A}"/>
          </ac:spMkLst>
        </pc:spChg>
        <pc:spChg chg="mod">
          <ac:chgData name="Rodrigo Tavares" userId="9da08615-57cc-4f2f-99d0-29bae32e759f" providerId="ADAL" clId="{469E772E-D229-4A29-A2FF-E1404858579E}" dt="2021-02-23T20:33:26.012" v="158" actId="207"/>
          <ac:spMkLst>
            <pc:docMk/>
            <pc:sldMk cId="2756085929" sldId="1404"/>
            <ac:spMk id="15" creationId="{E9945670-528F-4A95-83AB-B41A51C58F1D}"/>
          </ac:spMkLst>
        </pc:spChg>
        <pc:spChg chg="mod">
          <ac:chgData name="Rodrigo Tavares" userId="9da08615-57cc-4f2f-99d0-29bae32e759f" providerId="ADAL" clId="{469E772E-D229-4A29-A2FF-E1404858579E}" dt="2021-02-23T20:33:09.334" v="157" actId="108"/>
          <ac:spMkLst>
            <pc:docMk/>
            <pc:sldMk cId="2756085929" sldId="1404"/>
            <ac:spMk id="16" creationId="{E0074F34-DC55-4DAC-A367-0766692D324B}"/>
          </ac:spMkLst>
        </pc:spChg>
        <pc:picChg chg="mod">
          <ac:chgData name="Rodrigo Tavares" userId="9da08615-57cc-4f2f-99d0-29bae32e759f" providerId="ADAL" clId="{469E772E-D229-4A29-A2FF-E1404858579E}" dt="2021-02-23T20:21:55.538" v="144" actId="1076"/>
          <ac:picMkLst>
            <pc:docMk/>
            <pc:sldMk cId="2756085929" sldId="1404"/>
            <ac:picMk id="2052" creationId="{393E99F9-4EE2-4819-A965-D83451FF9D6C}"/>
          </ac:picMkLst>
        </pc:picChg>
      </pc:sldChg>
      <pc:sldChg chg="modSp mod">
        <pc:chgData name="Rodrigo Tavares" userId="9da08615-57cc-4f2f-99d0-29bae32e759f" providerId="ADAL" clId="{469E772E-D229-4A29-A2FF-E1404858579E}" dt="2021-02-23T18:28:22.221" v="124" actId="14100"/>
        <pc:sldMkLst>
          <pc:docMk/>
          <pc:sldMk cId="2912041195" sldId="4138"/>
        </pc:sldMkLst>
        <pc:spChg chg="mod">
          <ac:chgData name="Rodrigo Tavares" userId="9da08615-57cc-4f2f-99d0-29bae32e759f" providerId="ADAL" clId="{469E772E-D229-4A29-A2FF-E1404858579E}" dt="2021-02-23T18:28:22.221" v="124" actId="14100"/>
          <ac:spMkLst>
            <pc:docMk/>
            <pc:sldMk cId="2912041195" sldId="4138"/>
            <ac:spMk id="2" creationId="{1EDE8BC1-E33E-3047-BAF4-DDCF9296AD62}"/>
          </ac:spMkLst>
        </pc:spChg>
      </pc:sldChg>
      <pc:sldChg chg="modSp mod">
        <pc:chgData name="Rodrigo Tavares" userId="9da08615-57cc-4f2f-99d0-29bae32e759f" providerId="ADAL" clId="{469E772E-D229-4A29-A2FF-E1404858579E}" dt="2021-02-23T18:27:51.122" v="118" actId="20577"/>
        <pc:sldMkLst>
          <pc:docMk/>
          <pc:sldMk cId="4088054214" sldId="8941"/>
        </pc:sldMkLst>
        <pc:spChg chg="mod">
          <ac:chgData name="Rodrigo Tavares" userId="9da08615-57cc-4f2f-99d0-29bae32e759f" providerId="ADAL" clId="{469E772E-D229-4A29-A2FF-E1404858579E}" dt="2021-02-23T18:27:51.122" v="118" actId="20577"/>
          <ac:spMkLst>
            <pc:docMk/>
            <pc:sldMk cId="4088054214" sldId="8941"/>
            <ac:spMk id="15" creationId="{01A829DF-FE23-49C9-947A-4CAAA6B2173F}"/>
          </ac:spMkLst>
        </pc:spChg>
      </pc:sldChg>
      <pc:sldChg chg="addSp delSp modSp mod modClrScheme chgLayout">
        <pc:chgData name="Rodrigo Tavares" userId="9da08615-57cc-4f2f-99d0-29bae32e759f" providerId="ADAL" clId="{469E772E-D229-4A29-A2FF-E1404858579E}" dt="2021-02-23T10:28:52.031" v="113" actId="478"/>
        <pc:sldMkLst>
          <pc:docMk/>
          <pc:sldMk cId="3884776445" sldId="8945"/>
        </pc:sldMkLst>
        <pc:spChg chg="add del mod ord">
          <ac:chgData name="Rodrigo Tavares" userId="9da08615-57cc-4f2f-99d0-29bae32e759f" providerId="ADAL" clId="{469E772E-D229-4A29-A2FF-E1404858579E}" dt="2021-02-23T10:28:50.298" v="112" actId="478"/>
          <ac:spMkLst>
            <pc:docMk/>
            <pc:sldMk cId="3884776445" sldId="8945"/>
            <ac:spMk id="2" creationId="{33538E45-763E-49B0-8B9B-831EF0D48771}"/>
          </ac:spMkLst>
        </pc:spChg>
        <pc:spChg chg="add del mod ord">
          <ac:chgData name="Rodrigo Tavares" userId="9da08615-57cc-4f2f-99d0-29bae32e759f" providerId="ADAL" clId="{469E772E-D229-4A29-A2FF-E1404858579E}" dt="2021-02-23T10:28:52.031" v="113" actId="478"/>
          <ac:spMkLst>
            <pc:docMk/>
            <pc:sldMk cId="3884776445" sldId="8945"/>
            <ac:spMk id="3" creationId="{D67DB4B3-B074-4D3A-8A2A-2413726236A2}"/>
          </ac:spMkLst>
        </pc:spChg>
        <pc:spChg chg="mod">
          <ac:chgData name="Rodrigo Tavares" userId="9da08615-57cc-4f2f-99d0-29bae32e759f" providerId="ADAL" clId="{469E772E-D229-4A29-A2FF-E1404858579E}" dt="2021-02-23T10:28:23.116" v="110" actId="20577"/>
          <ac:spMkLst>
            <pc:docMk/>
            <pc:sldMk cId="3884776445" sldId="8945"/>
            <ac:spMk id="22" creationId="{B8ED3F09-1A76-497D-AF8C-D010E2D4454A}"/>
          </ac:spMkLst>
        </pc:spChg>
      </pc:sldChg>
      <pc:sldChg chg="addSp delSp modSp add mod ord modClrScheme chgLayout">
        <pc:chgData name="Rodrigo Tavares" userId="9da08615-57cc-4f2f-99d0-29bae32e759f" providerId="ADAL" clId="{469E772E-D229-4A29-A2FF-E1404858579E}" dt="2021-02-22T22:02:52.717" v="22" actId="478"/>
        <pc:sldMkLst>
          <pc:docMk/>
          <pc:sldMk cId="2410313272" sldId="8947"/>
        </pc:sldMkLst>
        <pc:spChg chg="add del mod ord">
          <ac:chgData name="Rodrigo Tavares" userId="9da08615-57cc-4f2f-99d0-29bae32e759f" providerId="ADAL" clId="{469E772E-D229-4A29-A2FF-E1404858579E}" dt="2021-02-22T22:02:33.116" v="18" actId="478"/>
          <ac:spMkLst>
            <pc:docMk/>
            <pc:sldMk cId="2410313272" sldId="8947"/>
            <ac:spMk id="2" creationId="{F2425A4E-6325-4DFA-8E34-4BC7F8B5C076}"/>
          </ac:spMkLst>
        </pc:spChg>
        <pc:spChg chg="add del mod ord">
          <ac:chgData name="Rodrigo Tavares" userId="9da08615-57cc-4f2f-99d0-29bae32e759f" providerId="ADAL" clId="{469E772E-D229-4A29-A2FF-E1404858579E}" dt="2021-02-22T22:02:35.286" v="19" actId="478"/>
          <ac:spMkLst>
            <pc:docMk/>
            <pc:sldMk cId="2410313272" sldId="8947"/>
            <ac:spMk id="3" creationId="{E6B4D7F4-A1E8-4DB5-918E-1F5A516FA1FC}"/>
          </ac:spMkLst>
        </pc:spChg>
        <pc:spChg chg="add del mod ord">
          <ac:chgData name="Rodrigo Tavares" userId="9da08615-57cc-4f2f-99d0-29bae32e759f" providerId="ADAL" clId="{469E772E-D229-4A29-A2FF-E1404858579E}" dt="2021-02-22T22:02:50.923" v="21" actId="478"/>
          <ac:spMkLst>
            <pc:docMk/>
            <pc:sldMk cId="2410313272" sldId="8947"/>
            <ac:spMk id="4" creationId="{D8E5B527-4970-4D6D-B0EC-D74A2FACE69F}"/>
          </ac:spMkLst>
        </pc:spChg>
        <pc:spChg chg="add del mod ord">
          <ac:chgData name="Rodrigo Tavares" userId="9da08615-57cc-4f2f-99d0-29bae32e759f" providerId="ADAL" clId="{469E772E-D229-4A29-A2FF-E1404858579E}" dt="2021-02-22T22:02:52.717" v="22" actId="478"/>
          <ac:spMkLst>
            <pc:docMk/>
            <pc:sldMk cId="2410313272" sldId="8947"/>
            <ac:spMk id="5" creationId="{CD29D55E-036E-4268-958A-02F044F61533}"/>
          </ac:spMkLst>
        </pc:spChg>
        <pc:spChg chg="mod">
          <ac:chgData name="Rodrigo Tavares" userId="9da08615-57cc-4f2f-99d0-29bae32e759f" providerId="ADAL" clId="{469E772E-D229-4A29-A2FF-E1404858579E}" dt="2021-02-22T22:02:10.795" v="16" actId="20577"/>
          <ac:spMkLst>
            <pc:docMk/>
            <pc:sldMk cId="2410313272" sldId="8947"/>
            <ac:spMk id="26" creationId="{74EBC6E4-55B0-48B1-A8F2-993450F623AD}"/>
          </ac:spMkLst>
        </pc:spChg>
      </pc:sldChg>
      <pc:sldChg chg="addSp delSp modSp add del mod ord">
        <pc:chgData name="Rodrigo Tavares" userId="9da08615-57cc-4f2f-99d0-29bae32e759f" providerId="ADAL" clId="{469E772E-D229-4A29-A2FF-E1404858579E}" dt="2021-02-24T23:09:40.243" v="161" actId="47"/>
        <pc:sldMkLst>
          <pc:docMk/>
          <pc:sldMk cId="2468920851" sldId="8948"/>
        </pc:sldMkLst>
        <pc:spChg chg="mod">
          <ac:chgData name="Rodrigo Tavares" userId="9da08615-57cc-4f2f-99d0-29bae32e759f" providerId="ADAL" clId="{469E772E-D229-4A29-A2FF-E1404858579E}" dt="2021-02-23T09:21:39.029" v="51" actId="20577"/>
          <ac:spMkLst>
            <pc:docMk/>
            <pc:sldMk cId="2468920851" sldId="8948"/>
            <ac:spMk id="4" creationId="{5B9567D3-228C-4AA7-B91C-53BA31712C38}"/>
          </ac:spMkLst>
        </pc:spChg>
        <pc:spChg chg="mod">
          <ac:chgData name="Rodrigo Tavares" userId="9da08615-57cc-4f2f-99d0-29bae32e759f" providerId="ADAL" clId="{469E772E-D229-4A29-A2FF-E1404858579E}" dt="2021-02-23T20:31:55.599" v="155" actId="20577"/>
          <ac:spMkLst>
            <pc:docMk/>
            <pc:sldMk cId="2468920851" sldId="8948"/>
            <ac:spMk id="12" creationId="{7D8676EE-DE60-4D17-84C8-A9A8860B1A39}"/>
          </ac:spMkLst>
        </pc:spChg>
        <pc:picChg chg="del">
          <ac:chgData name="Rodrigo Tavares" userId="9da08615-57cc-4f2f-99d0-29bae32e759f" providerId="ADAL" clId="{469E772E-D229-4A29-A2FF-E1404858579E}" dt="2021-02-23T09:21:00.465" v="27" actId="478"/>
          <ac:picMkLst>
            <pc:docMk/>
            <pc:sldMk cId="2468920851" sldId="8948"/>
            <ac:picMk id="10" creationId="{549B820F-106E-4F4C-9B57-BA823D2379AB}"/>
          </ac:picMkLst>
        </pc:picChg>
        <pc:picChg chg="del">
          <ac:chgData name="Rodrigo Tavares" userId="9da08615-57cc-4f2f-99d0-29bae32e759f" providerId="ADAL" clId="{469E772E-D229-4A29-A2FF-E1404858579E}" dt="2021-02-23T09:21:00.465" v="27" actId="478"/>
          <ac:picMkLst>
            <pc:docMk/>
            <pc:sldMk cId="2468920851" sldId="8948"/>
            <ac:picMk id="11" creationId="{E43BA336-7049-4B45-9854-D672F96DC788}"/>
          </ac:picMkLst>
        </pc:picChg>
        <pc:picChg chg="add del mod">
          <ac:chgData name="Rodrigo Tavares" userId="9da08615-57cc-4f2f-99d0-29bae32e759f" providerId="ADAL" clId="{469E772E-D229-4A29-A2FF-E1404858579E}" dt="2021-02-23T09:21:23.037" v="30" actId="478"/>
          <ac:picMkLst>
            <pc:docMk/>
            <pc:sldMk cId="2468920851" sldId="8948"/>
            <ac:picMk id="1026" creationId="{E42779A4-E7F3-4190-B58F-99A7AD9B1BAE}"/>
          </ac:picMkLst>
        </pc:picChg>
        <pc:picChg chg="add mod">
          <ac:chgData name="Rodrigo Tavares" userId="9da08615-57cc-4f2f-99d0-29bae32e759f" providerId="ADAL" clId="{469E772E-D229-4A29-A2FF-E1404858579E}" dt="2021-02-23T20:31:58.574" v="156" actId="1076"/>
          <ac:picMkLst>
            <pc:docMk/>
            <pc:sldMk cId="2468920851" sldId="8948"/>
            <ac:picMk id="1028" creationId="{17E5FBD6-650D-4A27-AAE7-84322D8D8019}"/>
          </ac:picMkLst>
        </pc:picChg>
        <pc:picChg chg="del">
          <ac:chgData name="Rodrigo Tavares" userId="9da08615-57cc-4f2f-99d0-29bae32e759f" providerId="ADAL" clId="{469E772E-D229-4A29-A2FF-E1404858579E}" dt="2021-02-23T09:21:02.780" v="28" actId="478"/>
          <ac:picMkLst>
            <pc:docMk/>
            <pc:sldMk cId="2468920851" sldId="8948"/>
            <ac:picMk id="12294" creationId="{E6D40FFB-426D-422C-B215-9D2F2980E566}"/>
          </ac:picMkLst>
        </pc:picChg>
      </pc:sldChg>
      <pc:sldChg chg="addSp delSp modSp add mod modClrScheme chgLayout">
        <pc:chgData name="Rodrigo Tavares" userId="9da08615-57cc-4f2f-99d0-29bae32e759f" providerId="ADAL" clId="{469E772E-D229-4A29-A2FF-E1404858579E}" dt="2021-02-23T19:02:00.744" v="125" actId="14100"/>
        <pc:sldMkLst>
          <pc:docMk/>
          <pc:sldMk cId="926091765" sldId="8949"/>
        </pc:sldMkLst>
        <pc:spChg chg="add del mod ord">
          <ac:chgData name="Rodrigo Tavares" userId="9da08615-57cc-4f2f-99d0-29bae32e759f" providerId="ADAL" clId="{469E772E-D229-4A29-A2FF-E1404858579E}" dt="2021-02-23T10:29:14.196" v="115" actId="478"/>
          <ac:spMkLst>
            <pc:docMk/>
            <pc:sldMk cId="926091765" sldId="8949"/>
            <ac:spMk id="2" creationId="{12AAB492-42E0-458A-A943-36B74F868A40}"/>
          </ac:spMkLst>
        </pc:spChg>
        <pc:spChg chg="add del mod ord">
          <ac:chgData name="Rodrigo Tavares" userId="9da08615-57cc-4f2f-99d0-29bae32e759f" providerId="ADAL" clId="{469E772E-D229-4A29-A2FF-E1404858579E}" dt="2021-02-23T10:29:15.414" v="116" actId="478"/>
          <ac:spMkLst>
            <pc:docMk/>
            <pc:sldMk cId="926091765" sldId="8949"/>
            <ac:spMk id="3" creationId="{388352AD-A73F-4FBA-B419-AB2790FE2A4A}"/>
          </ac:spMkLst>
        </pc:spChg>
        <pc:spChg chg="mod">
          <ac:chgData name="Rodrigo Tavares" userId="9da08615-57cc-4f2f-99d0-29bae32e759f" providerId="ADAL" clId="{469E772E-D229-4A29-A2FF-E1404858579E}" dt="2021-02-23T19:02:00.744" v="125" actId="14100"/>
          <ac:spMkLst>
            <pc:docMk/>
            <pc:sldMk cId="926091765" sldId="8949"/>
            <ac:spMk id="22" creationId="{B8ED3F09-1A76-497D-AF8C-D010E2D4454A}"/>
          </ac:spMkLst>
        </pc:spChg>
      </pc:sldChg>
      <pc:sldChg chg="modSp add mod">
        <pc:chgData name="Rodrigo Tavares" userId="9da08615-57cc-4f2f-99d0-29bae32e759f" providerId="ADAL" clId="{469E772E-D229-4A29-A2FF-E1404858579E}" dt="2021-02-25T01:17:13.765" v="174" actId="20577"/>
        <pc:sldMkLst>
          <pc:docMk/>
          <pc:sldMk cId="3830324553" sldId="8950"/>
        </pc:sldMkLst>
        <pc:spChg chg="mod">
          <ac:chgData name="Rodrigo Tavares" userId="9da08615-57cc-4f2f-99d0-29bae32e759f" providerId="ADAL" clId="{469E772E-D229-4A29-A2FF-E1404858579E}" dt="2021-02-25T01:17:13.765" v="174" actId="20577"/>
          <ac:spMkLst>
            <pc:docMk/>
            <pc:sldMk cId="3830324553" sldId="8950"/>
            <ac:spMk id="22" creationId="{B8ED3F09-1A76-497D-AF8C-D010E2D4454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F67937-71EE-2E40-8930-C43612F7F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0E328-65A8-6B4F-9EF6-C5128DED21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4108-5533-5540-8846-3092E2C7CF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F66B-C815-8849-811C-F1A4AB94F6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0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94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872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647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5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66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8.jp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9.jp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0.jpe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1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7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1.jpe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2.jpe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3.jpe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4.jpe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6.jpe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7.jpe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7.tiff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image" Target="../media/image14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4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17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18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18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18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18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8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4.pn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20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20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.png"/><Relationship Id="rId2" Type="http://schemas.openxmlformats.org/officeDocument/2006/relationships/image" Target="../media/image20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9.png"/><Relationship Id="rId2" Type="http://schemas.openxmlformats.org/officeDocument/2006/relationships/image" Target="../media/image20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3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382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444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29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6306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000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0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4452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 photo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194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37528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591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38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9A4BF-50F1-FC4F-A532-45A08940C4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2000"/>
                </a:schemeClr>
              </a:gs>
              <a:gs pos="20000">
                <a:schemeClr val="bg2">
                  <a:alpha val="0"/>
                  <a:lumMod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81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8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097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24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8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50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84E541-2E2D-D342-A764-31AC12B3F0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4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948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4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27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CAB340-977A-D649-B71C-ABA5AD0D79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49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32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26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36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15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1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697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80000"/>
                </a:schemeClr>
              </a:gs>
              <a:gs pos="2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561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A5B524-01FE-9944-B27E-FB47D31BF0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08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63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61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50000"/>
                </a:schemeClr>
              </a:gs>
              <a:gs pos="60000">
                <a:schemeClr val="bg2">
                  <a:lumMod val="1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01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61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417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342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6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62855"/>
            <a:ext cx="12191999" cy="4895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3450274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5000929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86281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Images_Low glo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FDFEF6-C017-524D-8252-8B44D3302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75"/>
          <a:stretch/>
        </p:blipFill>
        <p:spPr>
          <a:xfrm>
            <a:off x="0" y="5068389"/>
            <a:ext cx="12192000" cy="178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620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sol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0CDE7-A6C7-A34D-874A-DCAE90E7A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415"/>
          <a:stretch/>
        </p:blipFill>
        <p:spPr>
          <a:xfrm>
            <a:off x="0" y="5077097"/>
            <a:ext cx="12192000" cy="178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424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therma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8509D9-E6F9-6247-B398-975A6360A0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1280A-EFA8-9B4E-A5F8-6D3458370A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84"/>
          <a:stretch/>
        </p:blipFill>
        <p:spPr>
          <a:xfrm>
            <a:off x="0" y="5068957"/>
            <a:ext cx="12192000" cy="178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31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glo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DFEF6-C017-524D-8252-8B44D3302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75"/>
          <a:stretch/>
        </p:blipFill>
        <p:spPr>
          <a:xfrm>
            <a:off x="0" y="5068389"/>
            <a:ext cx="12192000" cy="178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23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02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luminou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76"/>
          <a:stretch/>
        </p:blipFill>
        <p:spPr>
          <a:xfrm>
            <a:off x="0" y="5153316"/>
            <a:ext cx="12191999" cy="17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4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14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flam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391"/>
          <a:stretch/>
        </p:blipFill>
        <p:spPr>
          <a:xfrm>
            <a:off x="0" y="5153890"/>
            <a:ext cx="12191998" cy="1704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771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9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auror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124"/>
          <a:stretch/>
        </p:blipFill>
        <p:spPr>
          <a:xfrm>
            <a:off x="0" y="5059017"/>
            <a:ext cx="12192000" cy="179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23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873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1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65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s_Low whi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6A2ACD4-9E20-5342-85B8-F2F8393B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2" r="1"/>
          <a:stretch/>
        </p:blipFill>
        <p:spPr>
          <a:xfrm>
            <a:off x="0" y="5153890"/>
            <a:ext cx="12194225" cy="17041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4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5347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534767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2409825"/>
            <a:ext cx="12192000" cy="1124943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3F2A57-8773-C44A-B7CC-E492C41AE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7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245" cy="36603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B211F5-B7BA-1448-BA56-885602426A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2424"/>
          <a:stretch/>
        </p:blipFill>
        <p:spPr>
          <a:xfrm>
            <a:off x="0" y="2021438"/>
            <a:ext cx="12200897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39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435"/>
          <a:stretch/>
        </p:blipFill>
        <p:spPr>
          <a:xfrm>
            <a:off x="0" y="0"/>
            <a:ext cx="12192000" cy="62283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4FF5C-015B-B141-89E2-25C3218DC5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2000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17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uminous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7989" cy="32725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2C9AA-6316-B14D-B757-B462BF40E0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2000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am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39"/>
          <a:stretch/>
        </p:blipFill>
        <p:spPr>
          <a:xfrm>
            <a:off x="0" y="1"/>
            <a:ext cx="12192000" cy="30384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3038474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2665393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89C1B6-0AA4-204F-8D96-4FCA2FD1C0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09503"/>
            <a:ext cx="12191998" cy="484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53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3980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C92341-4E4C-684D-9A0D-167374905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8"/>
            <a:ext cx="12191999" cy="483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47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2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6306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0" y="0"/>
            <a:ext cx="12192000" cy="363063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257549"/>
            <a:ext cx="12192000" cy="37308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6933B9-AD5B-2B47-B78C-38C72254E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1439"/>
            <a:ext cx="12191999" cy="39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6854571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52D112-D900-9349-A474-93E5825E4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" t="-1705"/>
          <a:stretch/>
        </p:blipFill>
        <p:spPr>
          <a:xfrm flipH="1">
            <a:off x="0" y="1038387"/>
            <a:ext cx="12192001" cy="581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63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30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rmal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7789906-1F7F-0E48-B39C-C04536CA1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4"/>
          <a:stretch/>
        </p:blipFill>
        <p:spPr>
          <a:xfrm>
            <a:off x="-1" y="0"/>
            <a:ext cx="12200898" cy="26955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-1" y="0"/>
            <a:ext cx="12192000" cy="2695576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085975"/>
            <a:ext cx="12192000" cy="609601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B2FE5-FE9E-CA4C-9732-24ACAE910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8247"/>
          <a:stretch/>
        </p:blipFill>
        <p:spPr>
          <a:xfrm flipH="1">
            <a:off x="0" y="1137571"/>
            <a:ext cx="12200897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40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w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2"/>
            <a:ext cx="12191496" cy="68577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82B58-29ED-7D41-949F-9BD630F5B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0"/>
            <a:ext cx="12192000" cy="5720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54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B0F476-6A13-4A4D-B739-3332E984A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3147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D3C8F-5472-C945-B31A-A1229BB0072D}"/>
              </a:ext>
            </a:extLst>
          </p:cNvPr>
          <p:cNvSpPr/>
          <p:nvPr userDrawn="1"/>
        </p:nvSpPr>
        <p:spPr>
          <a:xfrm>
            <a:off x="0" y="1"/>
            <a:ext cx="12192000" cy="314718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2152651"/>
            <a:ext cx="12192000" cy="994540"/>
          </a:xfrm>
          <a:prstGeom prst="rect">
            <a:avLst/>
          </a:prstGeom>
          <a:gradFill>
            <a:gsLst>
              <a:gs pos="49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7FA85-8A5A-514C-9513-4FE97F32F9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71"/>
            <a:ext cx="12191999" cy="5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89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/3 Horizonta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79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144D9-2528-4243-972E-A93A98068573}"/>
              </a:ext>
            </a:extLst>
          </p:cNvPr>
          <p:cNvSpPr/>
          <p:nvPr userDrawn="1"/>
        </p:nvSpPr>
        <p:spPr>
          <a:xfrm>
            <a:off x="-2" y="0"/>
            <a:ext cx="12192000" cy="6857999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  <a:alpha val="82000"/>
                </a:schemeClr>
              </a:gs>
              <a:gs pos="0">
                <a:schemeClr val="bg2">
                  <a:lumMod val="1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444F-8394-8A42-88A3-C36D521BB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37543"/>
            <a:ext cx="12191999" cy="572045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10" name="Picture 9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06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33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97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white bg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08750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99708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half photo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B81D0-5F01-4B4C-A1C0-5A4B8F7483A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07240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069496" y="4525516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977494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5069496" y="3058889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 userDrawn="1"/>
        </p:nvSpPr>
        <p:spPr>
          <a:xfrm>
            <a:off x="5069496" y="1592263"/>
            <a:ext cx="1445623" cy="121933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gray">
          <a:xfrm>
            <a:off x="696000" y="1592263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 dirty="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32 pixels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6000" y="2935243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Box 14"/>
          <p:cNvSpPr txBox="1">
            <a:spLocks noChangeArrowheads="1"/>
          </p:cNvSpPr>
          <p:nvPr userDrawn="1"/>
        </p:nvSpPr>
        <p:spPr bwMode="gray">
          <a:xfrm>
            <a:off x="696000" y="3058889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64 pixels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71824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96000" y="4401870"/>
            <a:ext cx="10800000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14"/>
          <p:cNvSpPr txBox="1">
            <a:spLocks noChangeArrowheads="1"/>
          </p:cNvSpPr>
          <p:nvPr userDrawn="1"/>
        </p:nvSpPr>
        <p:spPr bwMode="gray">
          <a:xfrm>
            <a:off x="696000" y="4525516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96 pixels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71824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496000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866375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236748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607121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977494" y="4525518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347867" y="4525516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1496000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866375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8236748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607121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47867" y="3058889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149600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718240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Box 14"/>
          <p:cNvSpPr txBox="1">
            <a:spLocks noChangeArrowheads="1"/>
          </p:cNvSpPr>
          <p:nvPr userDrawn="1"/>
        </p:nvSpPr>
        <p:spPr bwMode="gray">
          <a:xfrm>
            <a:off x="1902408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Grey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3347867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14"/>
          <p:cNvSpPr txBox="1">
            <a:spLocks noChangeArrowheads="1"/>
          </p:cNvSpPr>
          <p:nvPr userDrawn="1"/>
        </p:nvSpPr>
        <p:spPr bwMode="gray">
          <a:xfrm>
            <a:off x="3532035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Orange</a:t>
            </a:r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4977494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Box 14"/>
          <p:cNvSpPr txBox="1">
            <a:spLocks noChangeArrowheads="1"/>
          </p:cNvSpPr>
          <p:nvPr userDrawn="1"/>
        </p:nvSpPr>
        <p:spPr bwMode="gray">
          <a:xfrm>
            <a:off x="5161662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White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6607121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Box 14"/>
          <p:cNvSpPr txBox="1">
            <a:spLocks noChangeArrowheads="1"/>
          </p:cNvSpPr>
          <p:nvPr userDrawn="1"/>
        </p:nvSpPr>
        <p:spPr bwMode="gray">
          <a:xfrm>
            <a:off x="6791289" y="1350054"/>
            <a:ext cx="688782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Grey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8236748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Box 14"/>
          <p:cNvSpPr txBox="1">
            <a:spLocks noChangeArrowheads="1"/>
          </p:cNvSpPr>
          <p:nvPr userDrawn="1"/>
        </p:nvSpPr>
        <p:spPr bwMode="gray">
          <a:xfrm>
            <a:off x="8420915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Grey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9866375" y="1592262"/>
            <a:ext cx="0" cy="1219334"/>
          </a:xfrm>
          <a:prstGeom prst="line">
            <a:avLst/>
          </a:prstGeom>
          <a:ln w="9525">
            <a:solidFill>
              <a:schemeClr val="bg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14"/>
          <p:cNvSpPr txBox="1">
            <a:spLocks noChangeArrowheads="1"/>
          </p:cNvSpPr>
          <p:nvPr userDrawn="1"/>
        </p:nvSpPr>
        <p:spPr bwMode="gray">
          <a:xfrm>
            <a:off x="10048428" y="1350054"/>
            <a:ext cx="908329" cy="21123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L="174625" indent="-174625">
              <a:buClr>
                <a:prstClr val="black"/>
              </a:buClr>
              <a:buFont typeface="Wingdings" pitchFamily="2" charset="2"/>
              <a:buChar char="§"/>
              <a:defRPr sz="1200">
                <a:solidFill>
                  <a:srgbClr val="666666"/>
                </a:solidFill>
                <a:cs typeface="Arial" pitchFamily="34" charset="0"/>
              </a:defRPr>
            </a:lvl1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ClrTx/>
              <a:buNone/>
            </a:pPr>
            <a:r>
              <a:rPr lang="en-US" sz="800">
                <a:solidFill>
                  <a:schemeClr val="tx1"/>
                </a:solidFill>
                <a:latin typeface="Segoe UI Semibold" panose="020B0702040204020203" pitchFamily="34" charset="0"/>
                <a:ea typeface="Roboto Light" panose="02000000000000000000" pitchFamily="2" charset="0"/>
                <a:cs typeface="Segoe UI Semibold" panose="020B0702040204020203" pitchFamily="34" charset="0"/>
              </a:rPr>
              <a:t>Circle Line Orange</a:t>
            </a:r>
          </a:p>
        </p:txBody>
      </p:sp>
      <p:sp>
        <p:nvSpPr>
          <p:cNvPr id="46" name="Title 612">
            <a:hlinkClick r:id="" action="ppaction://noaction"/>
            <a:extLst>
              <a:ext uri="{FF2B5EF4-FFF2-40B4-BE49-F238E27FC236}">
                <a16:creationId xmlns:a16="http://schemas.microsoft.com/office/drawing/2014/main" id="{789E836F-B916-1F45-9A76-6465ACA8FAC9}"/>
              </a:ext>
            </a:extLst>
          </p:cNvPr>
          <p:cNvSpPr txBox="1">
            <a:spLocks/>
          </p:cNvSpPr>
          <p:nvPr/>
        </p:nvSpPr>
        <p:spPr>
          <a:xfrm>
            <a:off x="10073390" y="524656"/>
            <a:ext cx="1157817" cy="36523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r>
              <a:rPr lang="en-AU" sz="2000" dirty="0">
                <a:solidFill>
                  <a:schemeClr val="accent1"/>
                </a:solidFill>
              </a:rPr>
              <a:t>Icon Index</a:t>
            </a:r>
          </a:p>
        </p:txBody>
      </p:sp>
      <p:sp>
        <p:nvSpPr>
          <p:cNvPr id="47" name="Triangle 41">
            <a:hlinkClick r:id="" action="ppaction://noaction"/>
            <a:extLst>
              <a:ext uri="{FF2B5EF4-FFF2-40B4-BE49-F238E27FC236}">
                <a16:creationId xmlns:a16="http://schemas.microsoft.com/office/drawing/2014/main" id="{DDA9F444-51F8-B847-B680-69BDF0241FCB}"/>
              </a:ext>
            </a:extLst>
          </p:cNvPr>
          <p:cNvSpPr/>
          <p:nvPr/>
        </p:nvSpPr>
        <p:spPr>
          <a:xfrm rot="16200000">
            <a:off x="9825724" y="657443"/>
            <a:ext cx="187325" cy="161487"/>
          </a:xfrm>
          <a:prstGeom prst="triangle">
            <a:avLst/>
          </a:prstGeom>
          <a:noFill/>
          <a:ln w="1143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5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94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uminous 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97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70435202-A940-CB4C-807F-E41D41DA20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6800"/>
            <a:ext cx="12188997" cy="4681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836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uminous 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9A48BF60-A1EA-4E36-AAEA-A248DB94C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212" b="4166"/>
          <a:stretch/>
        </p:blipFill>
        <p:spPr>
          <a:xfrm>
            <a:off x="0" y="1"/>
            <a:ext cx="12202371" cy="6858000"/>
          </a:xfrm>
          <a:prstGeom prst="rect">
            <a:avLst/>
          </a:prstGeom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92A990C4-7A1D-46F7-914C-D6B99A578E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868"/>
          <a:stretch/>
        </p:blipFill>
        <p:spPr>
          <a:xfrm>
            <a:off x="0" y="2982392"/>
            <a:ext cx="12202371" cy="387560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3" name="Picture 5">
            <a:extLst>
              <a:ext uri="{FF2B5EF4-FFF2-40B4-BE49-F238E27FC236}">
                <a16:creationId xmlns:a16="http://schemas.microsoft.com/office/drawing/2014/main" id="{AFC3B835-0247-47DC-8D02-41FCDFF9B6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74" y="3787964"/>
            <a:ext cx="1582241" cy="3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12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97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02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22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62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468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4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11302"/>
          <a:stretch/>
        </p:blipFill>
        <p:spPr>
          <a:xfrm>
            <a:off x="6992982" y="775062"/>
            <a:ext cx="5199017" cy="60829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63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6223"/>
          <a:stretch/>
        </p:blipFill>
        <p:spPr>
          <a:xfrm>
            <a:off x="6992982" y="426720"/>
            <a:ext cx="5199017" cy="643128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17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19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3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00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16762"/>
          <a:stretch/>
        </p:blipFill>
        <p:spPr>
          <a:xfrm>
            <a:off x="7001690" y="1149530"/>
            <a:ext cx="5190309" cy="570846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997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16254"/>
          <a:stretch/>
        </p:blipFill>
        <p:spPr>
          <a:xfrm>
            <a:off x="6992982" y="1114696"/>
            <a:ext cx="5199017" cy="57433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2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0" t="20064"/>
          <a:stretch/>
        </p:blipFill>
        <p:spPr>
          <a:xfrm>
            <a:off x="7010400" y="1375954"/>
            <a:ext cx="5181600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09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317"/>
          <a:stretch/>
        </p:blipFill>
        <p:spPr>
          <a:xfrm>
            <a:off x="6992982" y="1393370"/>
            <a:ext cx="5199017" cy="546462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63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91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6" t="20190"/>
          <a:stretch/>
        </p:blipFill>
        <p:spPr>
          <a:xfrm>
            <a:off x="6984274" y="1384662"/>
            <a:ext cx="5207726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40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99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072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20064"/>
          <a:stretch/>
        </p:blipFill>
        <p:spPr>
          <a:xfrm>
            <a:off x="7001690" y="1375954"/>
            <a:ext cx="5190309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15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D8C05F-4F6C-BB45-9848-2DA105FC0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042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2"/>
            <a:ext cx="5199017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26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3"/>
            <a:ext cx="5199017" cy="54733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85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20190"/>
          <a:stretch/>
        </p:blipFill>
        <p:spPr>
          <a:xfrm>
            <a:off x="7001690" y="1384662"/>
            <a:ext cx="5190309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02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064"/>
          <a:stretch/>
        </p:blipFill>
        <p:spPr>
          <a:xfrm>
            <a:off x="6992982" y="1375954"/>
            <a:ext cx="5199017" cy="548204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44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7" t="20190"/>
          <a:stretch/>
        </p:blipFill>
        <p:spPr>
          <a:xfrm>
            <a:off x="6992982" y="1384662"/>
            <a:ext cx="5199017" cy="54733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856AA9-725B-3B48-AD5E-456A2E8A5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99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376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8206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0"/>
            <a:ext cx="641684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4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0"/>
            <a:ext cx="1219200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" y="0"/>
            <a:ext cx="609600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5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0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12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728790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5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6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36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61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1"/>
            <a:ext cx="12192000" cy="302894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98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3686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6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55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208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6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7" y="0"/>
            <a:ext cx="12198097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01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C6AE5D-1618-445D-A328-BD9B3E996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4F84BE4-3B0B-4CBB-804F-B8EC87A19FC1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‹nº›</a:t>
            </a:fld>
            <a:endParaRPr lang="en-US" sz="8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3B6061F-7F2E-41E7-A4F5-44418FB0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390719"/>
            <a:ext cx="5559207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C51BD6-DF25-4554-B334-E8D018DF8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46" y="1923690"/>
            <a:ext cx="5559206" cy="3951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AvanadeLogoNoTM_AWColor_RGB.png">
            <a:extLst>
              <a:ext uri="{FF2B5EF4-FFF2-40B4-BE49-F238E27FC236}">
                <a16:creationId xmlns:a16="http://schemas.microsoft.com/office/drawing/2014/main" id="{A434669D-D79A-4FCD-91FE-6FC9C83C9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67CD999-88F4-4082-91B0-2A273BA284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81729-52C6-4772-83D6-27EB31629071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524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7E0F232-AB0D-7D49-8C68-872E9CF1B954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56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32031B6F-F57C-A94F-9A99-219BE058D01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9755AAB-4F48-B942-9236-F8F495A53E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CF1E5B0-06EB-9E46-9B41-CB21D669F8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8986096-EB6D-4145-99BE-29D6689FC379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97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17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37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88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0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06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3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47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00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3968"/>
          <a:stretch/>
        </p:blipFill>
        <p:spPr>
          <a:xfrm>
            <a:off x="7036526" y="957942"/>
            <a:ext cx="5155474" cy="590005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84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ermal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07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79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1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99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4" t="18540"/>
          <a:stretch/>
        </p:blipFill>
        <p:spPr>
          <a:xfrm>
            <a:off x="7036526" y="1271450"/>
            <a:ext cx="5155474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15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7" t="9269"/>
          <a:stretch/>
        </p:blipFill>
        <p:spPr>
          <a:xfrm>
            <a:off x="5590902" y="635726"/>
            <a:ext cx="6601097" cy="6222274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81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666"/>
          <a:stretch/>
        </p:blipFill>
        <p:spPr>
          <a:xfrm>
            <a:off x="6096000" y="1280160"/>
            <a:ext cx="6096000" cy="557784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2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6" t="18666"/>
          <a:stretch/>
        </p:blipFill>
        <p:spPr>
          <a:xfrm>
            <a:off x="6679475" y="1280160"/>
            <a:ext cx="5512525" cy="557784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945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6" t="18540"/>
          <a:stretch/>
        </p:blipFill>
        <p:spPr>
          <a:xfrm>
            <a:off x="7045234" y="1271450"/>
            <a:ext cx="5146766" cy="5586549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76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856AA9-725B-3B48-AD5E-456A2E8A5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53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956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891927" y="0"/>
            <a:ext cx="4204073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39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44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6818" y="0"/>
            <a:ext cx="779518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396818" y="0"/>
            <a:ext cx="286182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5" name="Picture 14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631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6" y="-1"/>
            <a:ext cx="12192001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7287904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Picture 1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9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9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1998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65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44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909" b="35352"/>
          <a:stretch/>
        </p:blipFill>
        <p:spPr>
          <a:xfrm>
            <a:off x="4877236" y="430851"/>
            <a:ext cx="7314764" cy="64271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31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656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7" pos="597">
          <p15:clr>
            <a:srgbClr val="FBAE40"/>
          </p15:clr>
        </p15:guide>
        <p15:guide id="8" pos="7083">
          <p15:clr>
            <a:srgbClr val="FBAE40"/>
          </p15:clr>
        </p15:guide>
        <p15:guide id="9" orient="horz" pos="119">
          <p15:clr>
            <a:srgbClr val="FBAE40"/>
          </p15:clr>
        </p15:guide>
        <p15:guide id="10" orient="horz" pos="3929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810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break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86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351858-28C6-3D4C-A325-86BDEADB3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9441" y="0"/>
            <a:ext cx="42125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0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565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62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7A858-2C0A-204F-B2B7-AB9900D714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8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9E170-7F47-A34D-8014-495FD6082C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30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77784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37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3103" y="6217538"/>
            <a:ext cx="43883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618507-BC1F-46CA-B4BC-66CF284CC601}"/>
              </a:ext>
            </a:extLst>
          </p:cNvPr>
          <p:cNvSpPr/>
          <p:nvPr userDrawn="1"/>
        </p:nvSpPr>
        <p:spPr>
          <a:xfrm>
            <a:off x="627529" y="0"/>
            <a:ext cx="10964405" cy="143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86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rgbClr val="4B91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rgbClr val="008C9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08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ar wave break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1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5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067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low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92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2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C7B251-C5F0-D14B-A2AB-0AA8E2012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674383" y="0"/>
            <a:ext cx="451761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56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160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7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83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uminous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23" y="0"/>
            <a:ext cx="10361777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08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194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1132" y="0"/>
            <a:ext cx="422086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094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04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538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lame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41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8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524F47D-9BB1-1549-80A2-61517DF72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977056" y="0"/>
            <a:ext cx="421494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285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5843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61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91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sp>
        <p:nvSpPr>
          <p:cNvPr id="24" name="White rectangle">
            <a:extLst>
              <a:ext uri="{FF2B5EF4-FFF2-40B4-BE49-F238E27FC236}">
                <a16:creationId xmlns:a16="http://schemas.microsoft.com/office/drawing/2014/main" id="{67E667B1-28DF-7543-AC24-8FF8F0D58C38}"/>
              </a:ext>
            </a:extLst>
          </p:cNvPr>
          <p:cNvSpPr/>
          <p:nvPr userDrawn="1"/>
        </p:nvSpPr>
        <p:spPr>
          <a:xfrm>
            <a:off x="1" y="4062602"/>
            <a:ext cx="12192970" cy="2796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White waves">
            <a:extLst>
              <a:ext uri="{FF2B5EF4-FFF2-40B4-BE49-F238E27FC236}">
                <a16:creationId xmlns:a16="http://schemas.microsoft.com/office/drawing/2014/main" id="{A92C7C9B-5AB3-2243-A698-3030F2AD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25842"/>
            <a:ext cx="12192970" cy="183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180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urora Gradient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1375" y="390719"/>
            <a:ext cx="7236090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6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DADAF-83F2-9F49-8A00-D4D7B31C1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7836165" y="0"/>
            <a:ext cx="43558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03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3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442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66394-FF44-B54A-970E-D1714966A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50233" y="1"/>
            <a:ext cx="4341767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61710" y="2344071"/>
            <a:ext cx="23302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710" y="390719"/>
            <a:ext cx="2330223" cy="1781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7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39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3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07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2F79C7-9C7B-7B43-ABF9-5C02589201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606" y="0"/>
            <a:ext cx="67053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69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1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778"/>
          </a:xfrm>
          <a:prstGeom prst="rect">
            <a:avLst/>
          </a:prstGeom>
        </p:spPr>
      </p:pic>
      <p:pic>
        <p:nvPicPr>
          <p:cNvPr id="24" name="Gradient waves">
            <a:extLst>
              <a:ext uri="{FF2B5EF4-FFF2-40B4-BE49-F238E27FC236}">
                <a16:creationId xmlns:a16="http://schemas.microsoft.com/office/drawing/2014/main" id="{F5A89A40-A011-3D43-BACA-56B25C78F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2513"/>
            <a:ext cx="12200158" cy="468548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4205855"/>
            <a:ext cx="1084897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Headline text – Cover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5548312"/>
            <a:ext cx="10848975" cy="664775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3F334B4-D12D-E041-9269-20FCCBCA074A}"/>
              </a:ext>
            </a:extLst>
          </p:cNvPr>
          <p:cNvSpPr txBox="1">
            <a:spLocks/>
          </p:cNvSpPr>
          <p:nvPr userDrawn="1"/>
        </p:nvSpPr>
        <p:spPr>
          <a:xfrm>
            <a:off x="11153103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08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41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21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61A513-D6CC-D645-A647-4739D1572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88"/>
          <a:stretch/>
        </p:blipFill>
        <p:spPr>
          <a:xfrm flipH="1" flipV="1">
            <a:off x="5529942" y="0"/>
            <a:ext cx="66620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99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201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9050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39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236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CA65B9-5641-EE46-A95C-4B080599C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286973" y="0"/>
            <a:ext cx="69050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82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57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151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67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11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0481" y="0"/>
            <a:ext cx="6711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07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09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99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49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12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8" cy="68629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486400" y="0"/>
            <a:ext cx="67056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36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94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5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0479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91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3" y="390719"/>
            <a:ext cx="4707038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2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6D1474-6BEE-7548-BD84-8B8A22552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187210" y="0"/>
            <a:ext cx="70047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63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452" y="0"/>
            <a:ext cx="9954548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5AEE322-154F-E941-BCCD-805F7C1F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025227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41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FD63BF-675F-584D-9FB3-95853023B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889890"/>
            <a:ext cx="12192000" cy="5968110"/>
          </a:xfrm>
          <a:prstGeom prst="rect">
            <a:avLst/>
          </a:pr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70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8DA11C-BCBB-BA43-93B4-13A14C3673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66773" y="0"/>
            <a:ext cx="70252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84893" y="1584000"/>
            <a:ext cx="4707038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893" y="390719"/>
            <a:ext cx="4707038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46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83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1016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413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58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5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8F2663-52ED-DB4F-AEC5-A80977954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81839" y="0"/>
            <a:ext cx="881016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51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57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05861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555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010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B067FC5-C5F8-6743-92FF-A07E133DA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133386" y="0"/>
            <a:ext cx="905861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492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43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y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21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555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03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7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C291C9-0BB4-C94B-98B9-7F5BFF2A8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362412" y="0"/>
            <a:ext cx="882958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2" name="Picture 31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76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74770" cy="68700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25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4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17230" y="0"/>
            <a:ext cx="8674770" cy="6870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93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803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45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70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75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080" y="1524000"/>
            <a:ext cx="5369545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5" y="390719"/>
            <a:ext cx="10783229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10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me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529263" y="0"/>
            <a:ext cx="86627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71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29662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55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729663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96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564" y="390719"/>
            <a:ext cx="2862269" cy="555288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31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Gradient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D4626-6814-274C-8C5A-29FDA20C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3462337" y="0"/>
            <a:ext cx="8729663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738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L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962" y="0"/>
            <a:ext cx="10286038" cy="6858000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875840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562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2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33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3/4 Vertical 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779DD7C3-399E-9E44-B207-F6C99F053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 flipH="1" flipV="1">
            <a:off x="4453225" y="-875840"/>
            <a:ext cx="6862934" cy="861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68508" y="1584000"/>
            <a:ext cx="6323423" cy="359952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0F35A1-ECAD-184C-9715-C2206C9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508" y="390719"/>
            <a:ext cx="6323423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1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402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rmal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48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minous Gradient Quo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1ECB96E-F7B8-774D-960B-7544D14FB1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455FB5EF-951F-6342-9716-4AA4A07B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" y="1152719"/>
            <a:ext cx="10782000" cy="2447731"/>
          </a:xfrm>
          <a:prstGeom prst="rect">
            <a:avLst/>
          </a:prstGeo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Add your quote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C76D3E08-4B2F-D448-83DD-6F1777BA5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" y="3943350"/>
            <a:ext cx="10782000" cy="7429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Insert authors quote details here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maximum 3 lines at 20pt, minimum 14pt.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49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2.xml"/><Relationship Id="rId4" Type="http://schemas.openxmlformats.org/officeDocument/2006/relationships/image" Target="../media/image15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5.xml"/><Relationship Id="rId18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188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183.xml"/><Relationship Id="rId34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5" Type="http://schemas.openxmlformats.org/officeDocument/2006/relationships/slideLayout" Target="../slideLayouts/slideLayout187.xml"/><Relationship Id="rId33" Type="http://schemas.openxmlformats.org/officeDocument/2006/relationships/slideLayout" Target="../slideLayouts/slideLayout195.xml"/><Relationship Id="rId38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20" Type="http://schemas.openxmlformats.org/officeDocument/2006/relationships/slideLayout" Target="../slideLayouts/slideLayout182.xml"/><Relationship Id="rId29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86.xml"/><Relationship Id="rId32" Type="http://schemas.openxmlformats.org/officeDocument/2006/relationships/slideLayout" Target="../slideLayouts/slideLayout194.xml"/><Relationship Id="rId37" Type="http://schemas.openxmlformats.org/officeDocument/2006/relationships/slideLayout" Target="../slideLayouts/slideLayout199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7.xml"/><Relationship Id="rId23" Type="http://schemas.openxmlformats.org/officeDocument/2006/relationships/slideLayout" Target="../slideLayouts/slideLayout185.xml"/><Relationship Id="rId28" Type="http://schemas.openxmlformats.org/officeDocument/2006/relationships/slideLayout" Target="../slideLayouts/slideLayout190.xml"/><Relationship Id="rId36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72.xml"/><Relationship Id="rId19" Type="http://schemas.openxmlformats.org/officeDocument/2006/relationships/slideLayout" Target="../slideLayouts/slideLayout181.xml"/><Relationship Id="rId31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Relationship Id="rId22" Type="http://schemas.openxmlformats.org/officeDocument/2006/relationships/slideLayout" Target="../slideLayouts/slideLayout184.xml"/><Relationship Id="rId27" Type="http://schemas.openxmlformats.org/officeDocument/2006/relationships/slideLayout" Target="../slideLayouts/slideLayout189.xml"/><Relationship Id="rId30" Type="http://schemas.openxmlformats.org/officeDocument/2006/relationships/slideLayout" Target="../slideLayouts/slideLayout192.xml"/><Relationship Id="rId35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6" Type="http://schemas.openxmlformats.org/officeDocument/2006/relationships/slideLayout" Target="../slideLayouts/slideLayout23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33.xml"/><Relationship Id="rId9" Type="http://schemas.openxmlformats.org/officeDocument/2006/relationships/slideLayout" Target="../slideLayouts/slideLayout2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1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353" r:id="rId4"/>
    <p:sldLayoutId id="2147484354" r:id="rId5"/>
    <p:sldLayoutId id="2147484288" r:id="rId6"/>
    <p:sldLayoutId id="2147484289" r:id="rId7"/>
    <p:sldLayoutId id="2147484290" r:id="rId8"/>
    <p:sldLayoutId id="2147484291" r:id="rId9"/>
    <p:sldLayoutId id="2147484292" r:id="rId10"/>
    <p:sldLayoutId id="2147484293" r:id="rId11"/>
    <p:sldLayoutId id="2147484294" r:id="rId12"/>
    <p:sldLayoutId id="2147484355" r:id="rId13"/>
    <p:sldLayoutId id="2147484295" r:id="rId14"/>
    <p:sldLayoutId id="2147484356" r:id="rId15"/>
    <p:sldLayoutId id="2147484524" r:id="rId16"/>
    <p:sldLayoutId id="2147484296" r:id="rId17"/>
    <p:sldLayoutId id="2147484358" r:id="rId18"/>
    <p:sldLayoutId id="2147484464" r:id="rId19"/>
    <p:sldLayoutId id="2147484465" r:id="rId20"/>
    <p:sldLayoutId id="2147484525" r:id="rId21"/>
    <p:sldLayoutId id="2147484466" r:id="rId22"/>
    <p:sldLayoutId id="2147484467" r:id="rId23"/>
    <p:sldLayoutId id="2147484484" r:id="rId24"/>
    <p:sldLayoutId id="2147484485" r:id="rId25"/>
    <p:sldLayoutId id="2147484526" r:id="rId26"/>
    <p:sldLayoutId id="2147484486" r:id="rId27"/>
    <p:sldLayoutId id="2147484487" r:id="rId28"/>
    <p:sldLayoutId id="2147484488" r:id="rId29"/>
    <p:sldLayoutId id="2147484489" r:id="rId30"/>
    <p:sldLayoutId id="2147484527" r:id="rId31"/>
    <p:sldLayoutId id="2147484490" r:id="rId32"/>
    <p:sldLayoutId id="2147484508" r:id="rId33"/>
    <p:sldLayoutId id="2147484509" r:id="rId34"/>
    <p:sldLayoutId id="2147484529" r:id="rId35"/>
    <p:sldLayoutId id="2147484510" r:id="rId36"/>
    <p:sldLayoutId id="2147484511" r:id="rId37"/>
    <p:sldLayoutId id="2147484512" r:id="rId38"/>
    <p:sldLayoutId id="2147484513" r:id="rId39"/>
    <p:sldLayoutId id="2147484528" r:id="rId40"/>
    <p:sldLayoutId id="2147484514" r:id="rId41"/>
    <p:sldLayoutId id="2147484515" r:id="rId42"/>
    <p:sldLayoutId id="2147484357" r:id="rId43"/>
    <p:sldLayoutId id="2147484359" r:id="rId44"/>
    <p:sldLayoutId id="2147484297" r:id="rId45"/>
    <p:sldLayoutId id="2147484360" r:id="rId46"/>
    <p:sldLayoutId id="2147484298" r:id="rId47"/>
    <p:sldLayoutId id="2147484362" r:id="rId48"/>
    <p:sldLayoutId id="2147484468" r:id="rId49"/>
    <p:sldLayoutId id="2147484469" r:id="rId50"/>
    <p:sldLayoutId id="2147484470" r:id="rId51"/>
    <p:sldLayoutId id="2147484471" r:id="rId52"/>
    <p:sldLayoutId id="2147484480" r:id="rId53"/>
    <p:sldLayoutId id="2147484481" r:id="rId54"/>
    <p:sldLayoutId id="2147484482" r:id="rId55"/>
    <p:sldLayoutId id="2147484483" r:id="rId56"/>
    <p:sldLayoutId id="2147484492" r:id="rId57"/>
    <p:sldLayoutId id="2147484493" r:id="rId58"/>
    <p:sldLayoutId id="2147484494" r:id="rId59"/>
    <p:sldLayoutId id="2147484495" r:id="rId60"/>
    <p:sldLayoutId id="2147484504" r:id="rId61"/>
    <p:sldLayoutId id="2147484505" r:id="rId62"/>
    <p:sldLayoutId id="2147484506" r:id="rId63"/>
    <p:sldLayoutId id="2147484507" r:id="rId64"/>
    <p:sldLayoutId id="2147484516" r:id="rId65"/>
    <p:sldLayoutId id="2147484517" r:id="rId66"/>
    <p:sldLayoutId id="2147484518" r:id="rId67"/>
    <p:sldLayoutId id="2147484519" r:id="rId68"/>
    <p:sldLayoutId id="2147484361" r:id="rId69"/>
    <p:sldLayoutId id="2147484363" r:id="rId70"/>
    <p:sldLayoutId id="2147484299" r:id="rId71"/>
    <p:sldLayoutId id="2147484364" r:id="rId72"/>
    <p:sldLayoutId id="2147484300" r:id="rId73"/>
    <p:sldLayoutId id="2147484366" r:id="rId74"/>
    <p:sldLayoutId id="2147484472" r:id="rId75"/>
    <p:sldLayoutId id="2147484473" r:id="rId76"/>
    <p:sldLayoutId id="2147484474" r:id="rId77"/>
    <p:sldLayoutId id="2147484475" r:id="rId78"/>
    <p:sldLayoutId id="2147484476" r:id="rId79"/>
    <p:sldLayoutId id="2147484477" r:id="rId80"/>
    <p:sldLayoutId id="2147484478" r:id="rId81"/>
    <p:sldLayoutId id="2147484479" r:id="rId82"/>
    <p:sldLayoutId id="2147484496" r:id="rId83"/>
    <p:sldLayoutId id="2147484497" r:id="rId84"/>
    <p:sldLayoutId id="2147484498" r:id="rId85"/>
    <p:sldLayoutId id="2147484499" r:id="rId86"/>
    <p:sldLayoutId id="2147484500" r:id="rId87"/>
    <p:sldLayoutId id="2147484501" r:id="rId88"/>
    <p:sldLayoutId id="2147484502" r:id="rId89"/>
    <p:sldLayoutId id="2147484503" r:id="rId90"/>
    <p:sldLayoutId id="2147484520" r:id="rId91"/>
    <p:sldLayoutId id="2147484521" r:id="rId92"/>
    <p:sldLayoutId id="2147484522" r:id="rId93"/>
    <p:sldLayoutId id="2147484523" r:id="rId94"/>
    <p:sldLayoutId id="2147484365" r:id="rId95"/>
    <p:sldLayoutId id="2147484367" r:id="rId96"/>
    <p:sldLayoutId id="2147484301" r:id="rId97"/>
    <p:sldLayoutId id="2147484532" r:id="rId98"/>
    <p:sldLayoutId id="2147484533" r:id="rId99"/>
    <p:sldLayoutId id="2147484534" r:id="rId100"/>
    <p:sldLayoutId id="2147484535" r:id="rId101"/>
    <p:sldLayoutId id="2147484536" r:id="rId102"/>
    <p:sldLayoutId id="2147484368" r:id="rId103"/>
    <p:sldLayoutId id="2147484530" r:id="rId104"/>
    <p:sldLayoutId id="2147484531" r:id="rId105"/>
    <p:sldLayoutId id="2147484405" r:id="rId106"/>
    <p:sldLayoutId id="2147484404" r:id="rId107"/>
    <p:sldLayoutId id="2147484402" r:id="rId108"/>
    <p:sldLayoutId id="2147484400" r:id="rId109"/>
    <p:sldLayoutId id="2147484401" r:id="rId110"/>
    <p:sldLayoutId id="2147484407" r:id="rId111"/>
    <p:sldLayoutId id="2147484408" r:id="rId112"/>
    <p:sldLayoutId id="2147484409" r:id="rId113"/>
    <p:sldLayoutId id="2147484410" r:id="rId114"/>
    <p:sldLayoutId id="2147484411" r:id="rId115"/>
    <p:sldLayoutId id="2147484412" r:id="rId116"/>
    <p:sldLayoutId id="2147484413" r:id="rId117"/>
    <p:sldLayoutId id="2147484414" r:id="rId118"/>
    <p:sldLayoutId id="2147484415" r:id="rId119"/>
    <p:sldLayoutId id="2147484416" r:id="rId120"/>
    <p:sldLayoutId id="2147484417" r:id="rId121"/>
    <p:sldLayoutId id="2147484406" r:id="rId122"/>
    <p:sldLayoutId id="2147484418" r:id="rId123"/>
    <p:sldLayoutId id="2147484419" r:id="rId124"/>
    <p:sldLayoutId id="2147484420" r:id="rId125"/>
    <p:sldLayoutId id="2147484421" r:id="rId126"/>
    <p:sldLayoutId id="2147484422" r:id="rId127"/>
    <p:sldLayoutId id="2147484423" r:id="rId128"/>
    <p:sldLayoutId id="2147484424" r:id="rId129"/>
    <p:sldLayoutId id="2147484625" r:id="rId130"/>
    <p:sldLayoutId id="2147484431" r:id="rId131"/>
    <p:sldLayoutId id="2147484435" r:id="rId132"/>
    <p:sldLayoutId id="2147484432" r:id="rId133"/>
    <p:sldLayoutId id="2147484433" r:id="rId134"/>
    <p:sldLayoutId id="2147484436" r:id="rId135"/>
    <p:sldLayoutId id="2147484430" r:id="rId136"/>
    <p:sldLayoutId id="2147484425" r:id="rId137"/>
    <p:sldLayoutId id="2147484438" r:id="rId138"/>
    <p:sldLayoutId id="2147484439" r:id="rId139"/>
    <p:sldLayoutId id="2147484426" r:id="rId140"/>
    <p:sldLayoutId id="2147484428" r:id="rId141"/>
    <p:sldLayoutId id="2147484440" r:id="rId142"/>
    <p:sldLayoutId id="2147484448" r:id="rId143"/>
    <p:sldLayoutId id="2147484447" r:id="rId144"/>
    <p:sldLayoutId id="2147484451" r:id="rId145"/>
    <p:sldLayoutId id="2147484452" r:id="rId146"/>
    <p:sldLayoutId id="2147484449" r:id="rId147"/>
    <p:sldLayoutId id="2147484450" r:id="rId148"/>
    <p:sldLayoutId id="2147484453" r:id="rId149"/>
    <p:sldLayoutId id="2147484454" r:id="rId150"/>
    <p:sldLayoutId id="2147484455" r:id="rId151"/>
    <p:sldLayoutId id="2147484458" r:id="rId152"/>
    <p:sldLayoutId id="2147484459" r:id="rId153"/>
    <p:sldLayoutId id="2147484302" r:id="rId154"/>
    <p:sldLayoutId id="2147484538" r:id="rId155"/>
    <p:sldLayoutId id="2147484460" r:id="rId156"/>
    <p:sldLayoutId id="2147484461" r:id="rId157"/>
    <p:sldLayoutId id="2147484462" r:id="rId158"/>
    <p:sldLayoutId id="2147484463" r:id="rId159"/>
    <p:sldLayoutId id="2147484623" r:id="rId160"/>
    <p:sldLayoutId id="2147484624" r:id="rId16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A48949D-BBD4-4F47-A04B-EC2A8335237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8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  <p:sldLayoutId id="2147484558" r:id="rId14"/>
    <p:sldLayoutId id="2147484559" r:id="rId15"/>
    <p:sldLayoutId id="2147484560" r:id="rId16"/>
    <p:sldLayoutId id="2147484561" r:id="rId17"/>
    <p:sldLayoutId id="2147484562" r:id="rId18"/>
    <p:sldLayoutId id="2147484563" r:id="rId19"/>
    <p:sldLayoutId id="2147484564" r:id="rId20"/>
    <p:sldLayoutId id="2147484565" r:id="rId21"/>
    <p:sldLayoutId id="2147484566" r:id="rId22"/>
    <p:sldLayoutId id="2147484567" r:id="rId23"/>
    <p:sldLayoutId id="2147484568" r:id="rId24"/>
    <p:sldLayoutId id="2147484569" r:id="rId25"/>
    <p:sldLayoutId id="2147484570" r:id="rId26"/>
    <p:sldLayoutId id="2147484571" r:id="rId27"/>
    <p:sldLayoutId id="2147484572" r:id="rId28"/>
    <p:sldLayoutId id="2147484573" r:id="rId29"/>
    <p:sldLayoutId id="2147484574" r:id="rId30"/>
    <p:sldLayoutId id="2147484575" r:id="rId31"/>
    <p:sldLayoutId id="2147484576" r:id="rId32"/>
    <p:sldLayoutId id="2147484577" r:id="rId33"/>
    <p:sldLayoutId id="2147484578" r:id="rId34"/>
    <p:sldLayoutId id="2147484579" r:id="rId35"/>
    <p:sldLayoutId id="2147484580" r:id="rId36"/>
    <p:sldLayoutId id="2147484626" r:id="rId37"/>
    <p:sldLayoutId id="2147484627" r:id="rId3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407">
          <p15:clr>
            <a:srgbClr val="F26B43"/>
          </p15:clr>
        </p15:guide>
        <p15:guide id="2" orient="horz" pos="8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390719"/>
            <a:ext cx="10782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200" y="1524000"/>
            <a:ext cx="1078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&lt;Highly Confidential&gt;</a:t>
            </a:r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2950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2950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2950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2950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2950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97EF5B9-B98B-9B47-A715-CAE2BDF92A03}"/>
              </a:ext>
            </a:extLst>
          </p:cNvPr>
          <p:cNvSpPr txBox="1">
            <a:spLocks/>
          </p:cNvSpPr>
          <p:nvPr userDrawn="1"/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‹nº›</a:t>
            </a:fld>
            <a:endParaRPr lang="en-US" sz="7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56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  <p:sldLayoutId id="2147484593" r:id="rId12"/>
    <p:sldLayoutId id="2147484594" r:id="rId13"/>
    <p:sldLayoutId id="2147484595" r:id="rId14"/>
    <p:sldLayoutId id="2147484596" r:id="rId15"/>
    <p:sldLayoutId id="2147484597" r:id="rId16"/>
    <p:sldLayoutId id="2147484598" r:id="rId17"/>
    <p:sldLayoutId id="2147484599" r:id="rId18"/>
    <p:sldLayoutId id="2147484600" r:id="rId19"/>
    <p:sldLayoutId id="2147484601" r:id="rId20"/>
    <p:sldLayoutId id="2147484603" r:id="rId21"/>
    <p:sldLayoutId id="2147484604" r:id="rId22"/>
    <p:sldLayoutId id="2147484605" r:id="rId23"/>
    <p:sldLayoutId id="2147484606" r:id="rId24"/>
    <p:sldLayoutId id="2147484607" r:id="rId25"/>
    <p:sldLayoutId id="2147484608" r:id="rId26"/>
    <p:sldLayoutId id="2147484609" r:id="rId27"/>
    <p:sldLayoutId id="2147484610" r:id="rId28"/>
    <p:sldLayoutId id="2147484611" r:id="rId2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>
          <p15:clr>
            <a:srgbClr val="F26B43"/>
          </p15:clr>
        </p15:guide>
        <p15:guide id="2" pos="443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©2021 Avanade Inc. All Rights Reserved. &lt;Restricted&gt;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19BB9D1-C196-6743-84A2-EFF9DF8D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94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2" r:id="rId9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6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7.xml"/><Relationship Id="rId5" Type="http://schemas.openxmlformats.org/officeDocument/2006/relationships/image" Target="../media/image229.png"/><Relationship Id="rId4" Type="http://schemas.openxmlformats.org/officeDocument/2006/relationships/hyperlink" Target="https://spring.io/guides/gs/centralized-configura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blog/implementing-jwt-authentication-on-spring-boot" TargetMode="External"/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176.xml"/><Relationship Id="rId6" Type="http://schemas.openxmlformats.org/officeDocument/2006/relationships/hyperlink" Target="https://docs.microsoft.com/en-us/azure/developer/java/spring-framework/configure-spring-boot-starter-java-app-with-azure-active-directory" TargetMode="External"/><Relationship Id="rId5" Type="http://schemas.openxmlformats.org/officeDocument/2006/relationships/hyperlink" Target="https://github.com/Azure/azure-sdk-for-java" TargetMode="External"/><Relationship Id="rId4" Type="http://schemas.openxmlformats.org/officeDocument/2006/relationships/hyperlink" Target="https://docs.microsoft.com/en-us/java/api/overview/azure/spring-boot-readm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pring-cloud/spring-cloud-quickstart?tabs=Azure-CLI&amp;pivots=programming-language-java" TargetMode="External"/><Relationship Id="rId2" Type="http://schemas.openxmlformats.org/officeDocument/2006/relationships/hyperlink" Target="https://docs.microsoft.com/en-us/cli/azure/install-azure-cli-windows?tabs=azure-cli" TargetMode="External"/><Relationship Id="rId1" Type="http://schemas.openxmlformats.org/officeDocument/2006/relationships/slideLayout" Target="../slideLayouts/slideLayout171.xml"/><Relationship Id="rId4" Type="http://schemas.openxmlformats.org/officeDocument/2006/relationships/hyperlink" Target="https://docs.microsoft.com/en-us/azure/api-managemen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erprisedb.com/downloads/postgres-postgresql-downloads" TargetMode="External"/><Relationship Id="rId2" Type="http://schemas.openxmlformats.org/officeDocument/2006/relationships/hyperlink" Target="https://github.com/morenoh149/postgresDBSamples/tree/master/chinook-1.4" TargetMode="External"/><Relationship Id="rId1" Type="http://schemas.openxmlformats.org/officeDocument/2006/relationships/slideLayout" Target="../slideLayouts/slideLayout171.xml"/><Relationship Id="rId4" Type="http://schemas.openxmlformats.org/officeDocument/2006/relationships/hyperlink" Target="https://www.dbvis.com/download/11.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9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jpe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174" y="5061006"/>
            <a:ext cx="7031589" cy="702694"/>
          </a:xfrm>
        </p:spPr>
        <p:txBody>
          <a:bodyPr/>
          <a:lstStyle/>
          <a:p>
            <a:r>
              <a:rPr lang="pt-BR" dirty="0"/>
              <a:t>Azure Spring Cloud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0AFD55-DB59-436F-B32B-CAA06BFA58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77745" y="5416548"/>
            <a:ext cx="2982422" cy="370350"/>
          </a:xfrm>
        </p:spPr>
        <p:txBody>
          <a:bodyPr/>
          <a:lstStyle/>
          <a:p>
            <a:r>
              <a:rPr lang="pt-BR" dirty="0"/>
              <a:t>Aceleração Global </a:t>
            </a:r>
            <a:r>
              <a:rPr lang="pt-BR" dirty="0" err="1"/>
              <a:t>Dev</a:t>
            </a:r>
            <a:r>
              <a:rPr lang="pt-BR" dirty="0"/>
              <a:t> #6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22CE62-5142-4432-ACCA-30E8599E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45" y="4884273"/>
            <a:ext cx="1529081" cy="5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0411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490CE-812F-45D0-8C27-E72DFDD2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12" y="275338"/>
            <a:ext cx="5514975" cy="4000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9A205-CA2C-4C3D-8948-13B8E1EB17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850" y="6218238"/>
            <a:ext cx="43815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23A24-5E29-4F5A-B780-9568AE9A51DD}" type="slidenum">
              <a:rPr lang="en-US" smtClean="0"/>
              <a:pPr/>
              <a:t>10</a:t>
            </a:fld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45670-528F-4A95-83AB-B41A51C58F1D}"/>
              </a:ext>
            </a:extLst>
          </p:cNvPr>
          <p:cNvSpPr/>
          <p:nvPr/>
        </p:nvSpPr>
        <p:spPr>
          <a:xfrm>
            <a:off x="686474" y="1815286"/>
            <a:ext cx="3886914" cy="32606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ts val="1200"/>
              </a:spcAft>
            </a:pPr>
            <a:r>
              <a:rPr lang="pt-BR" sz="2400" dirty="0">
                <a:solidFill>
                  <a:srgbClr val="FF5800"/>
                </a:solidFill>
                <a:latin typeface="Segoe UI Light" panose="020B0502040204020203" pitchFamily="34" charset="0"/>
                <a:ea typeface="Segoe UI" charset="0"/>
                <a:cs typeface="Segoe UI" charset="0"/>
              </a:rPr>
              <a:t>Centralizando as configurações</a:t>
            </a:r>
          </a:p>
          <a:p>
            <a:r>
              <a:rPr lang="pt-BR" dirty="0"/>
              <a:t>Por padrão as configurações do Spring são feitas em um arquivo. O </a:t>
            </a:r>
            <a:r>
              <a:rPr lang="pt-BR" dirty="0" err="1"/>
              <a:t>Configuration</a:t>
            </a:r>
            <a:r>
              <a:rPr lang="pt-BR" dirty="0"/>
              <a:t> Server é um recurso para que as configurações sejam armazenadas em um repositório </a:t>
            </a:r>
            <a:r>
              <a:rPr lang="pt-BR" dirty="0" err="1"/>
              <a:t>Git</a:t>
            </a:r>
            <a:r>
              <a:rPr lang="pt-BR" dirty="0"/>
              <a:t> e possam ser alteradas sem parar seus micro serviços.</a:t>
            </a:r>
          </a:p>
          <a:p>
            <a:pPr>
              <a:spcAft>
                <a:spcPts val="1200"/>
              </a:spcAft>
            </a:pPr>
            <a:endParaRPr lang="pt-BR" sz="2400" dirty="0">
              <a:solidFill>
                <a:srgbClr val="008376"/>
              </a:solidFill>
              <a:latin typeface="Segoe UI Light" panose="020B0502040204020203" pitchFamily="34" charset="0"/>
              <a:ea typeface="Segoe UI" charset="0"/>
              <a:cs typeface="Segoe UI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74F34-DC55-4DAC-A367-0766692D324B}"/>
              </a:ext>
            </a:extLst>
          </p:cNvPr>
          <p:cNvSpPr/>
          <p:nvPr/>
        </p:nvSpPr>
        <p:spPr>
          <a:xfrm>
            <a:off x="686474" y="925175"/>
            <a:ext cx="7619326" cy="5847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3200" dirty="0" err="1">
                <a:solidFill>
                  <a:schemeClr val="tx2"/>
                </a:solidFill>
                <a:latin typeface="Segoe UI Light" charset="0"/>
                <a:cs typeface="Segoe UI Light" charset="0"/>
              </a:rPr>
              <a:t>Configuration</a:t>
            </a:r>
            <a:r>
              <a:rPr lang="pt-BR" sz="3200" dirty="0">
                <a:solidFill>
                  <a:schemeClr val="tx2"/>
                </a:solidFill>
                <a:latin typeface="Segoe UI Light" charset="0"/>
                <a:cs typeface="Segoe UI Light" charset="0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0C247-AD5C-49C0-B924-6C0E34450BCA}"/>
              </a:ext>
            </a:extLst>
          </p:cNvPr>
          <p:cNvSpPr/>
          <p:nvPr/>
        </p:nvSpPr>
        <p:spPr>
          <a:xfrm>
            <a:off x="8623300" y="5518475"/>
            <a:ext cx="27290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hlinkClick r:id="rId4"/>
              </a:rPr>
              <a:t>https://spring.io/guides/gs/centralized-configuration/</a:t>
            </a:r>
            <a:endParaRPr lang="pt-BR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B6A66-8F58-44AC-B969-96F73BCCB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541" y="3302000"/>
            <a:ext cx="2209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5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9A205-CA2C-4C3D-8948-13B8E1EB17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850" y="6218238"/>
            <a:ext cx="43815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23A24-5E29-4F5A-B780-9568AE9A51DD}" type="slidenum">
              <a:rPr lang="en-US" smtClean="0"/>
              <a:pPr/>
              <a:t>11</a:t>
            </a:fld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45670-528F-4A95-83AB-B41A51C58F1D}"/>
              </a:ext>
            </a:extLst>
          </p:cNvPr>
          <p:cNvSpPr/>
          <p:nvPr/>
        </p:nvSpPr>
        <p:spPr>
          <a:xfrm>
            <a:off x="686474" y="1798658"/>
            <a:ext cx="3606126" cy="32606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ts val="1200"/>
              </a:spcAft>
            </a:pPr>
            <a:r>
              <a:rPr lang="pt-BR" sz="2400" dirty="0">
                <a:solidFill>
                  <a:srgbClr val="FF5800"/>
                </a:solidFill>
                <a:latin typeface="Segoe UI Light" panose="020B0502040204020203" pitchFamily="34" charset="0"/>
                <a:ea typeface="Segoe UI" charset="0"/>
                <a:cs typeface="Segoe UI" charset="0"/>
              </a:rPr>
              <a:t>Necessário fazer um balanceamento de carga</a:t>
            </a:r>
          </a:p>
          <a:p>
            <a:r>
              <a:rPr lang="pt-BR" dirty="0"/>
              <a:t>Uma das soluções é a utilização do Eureka Server, criado pela Netflix para fazer a distribuição dos seus serviços por região e o gerenciamento de tráfego e carga.</a:t>
            </a:r>
          </a:p>
          <a:p>
            <a:pPr>
              <a:spcAft>
                <a:spcPts val="1200"/>
              </a:spcAft>
            </a:pPr>
            <a:endParaRPr lang="pt-BR" sz="2400" dirty="0">
              <a:solidFill>
                <a:srgbClr val="008376"/>
              </a:solidFill>
              <a:latin typeface="Segoe UI Light" panose="020B0502040204020203" pitchFamily="34" charset="0"/>
              <a:ea typeface="Segoe UI" charset="0"/>
              <a:cs typeface="Segoe UI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74F34-DC55-4DAC-A367-0766692D324B}"/>
              </a:ext>
            </a:extLst>
          </p:cNvPr>
          <p:cNvSpPr/>
          <p:nvPr/>
        </p:nvSpPr>
        <p:spPr>
          <a:xfrm>
            <a:off x="686474" y="925175"/>
            <a:ext cx="7619326" cy="5847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t-BR" sz="3200" dirty="0">
                <a:solidFill>
                  <a:schemeClr val="tx2"/>
                </a:solidFill>
                <a:latin typeface="Segoe UI Light" charset="0"/>
                <a:cs typeface="Segoe UI Light" charset="0"/>
              </a:rPr>
              <a:t>Processamento Distribuído</a:t>
            </a:r>
          </a:p>
        </p:txBody>
      </p:sp>
      <p:pic>
        <p:nvPicPr>
          <p:cNvPr id="2052" name="Picture 4" descr="Eureka High level Architecture">
            <a:extLst>
              <a:ext uri="{FF2B5EF4-FFF2-40B4-BE49-F238E27FC236}">
                <a16:creationId xmlns:a16="http://schemas.microsoft.com/office/drawing/2014/main" id="{393E99F9-4EE2-4819-A965-D83451FF9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t="17229" r="532" b="16901"/>
          <a:stretch/>
        </p:blipFill>
        <p:spPr bwMode="auto">
          <a:xfrm>
            <a:off x="5610548" y="1956979"/>
            <a:ext cx="5746769" cy="294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0859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Conteúdo 16">
            <a:extLst>
              <a:ext uri="{FF2B5EF4-FFF2-40B4-BE49-F238E27FC236}">
                <a16:creationId xmlns:a16="http://schemas.microsoft.com/office/drawing/2014/main" id="{B8ED3F09-1A76-497D-AF8C-D010E2D4454A}"/>
              </a:ext>
            </a:extLst>
          </p:cNvPr>
          <p:cNvSpPr txBox="1">
            <a:spLocks/>
          </p:cNvSpPr>
          <p:nvPr/>
        </p:nvSpPr>
        <p:spPr>
          <a:xfrm>
            <a:off x="691375" y="948984"/>
            <a:ext cx="5793401" cy="5593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1400" dirty="0"/>
              <a:t>Sprint Initializer</a:t>
            </a:r>
          </a:p>
          <a:p>
            <a:pPr marL="541338" lvl="1" indent="-271463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https://start.spring.io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Implementing JWT Authentication on Spring Boot APIs</a:t>
            </a:r>
          </a:p>
          <a:p>
            <a:pPr marL="541338" lvl="1" indent="-201613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https://auth0.com/blog/implementing-jwt-authentication-on-spring-boot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Azure Spring Boot client library for Java</a:t>
            </a:r>
          </a:p>
          <a:p>
            <a:pPr marL="541338" lvl="1" indent="-187325">
              <a:buFont typeface="Arial" panose="020B0604020202020204" pitchFamily="34" charset="0"/>
              <a:buChar char="•"/>
            </a:pPr>
            <a:r>
              <a:rPr lang="pt-BR" sz="1200" dirty="0">
                <a:hlinkClick r:id="rId4"/>
              </a:rPr>
              <a:t>https://docs.microsoft.com/en-us/java/api/overview/azure/spring-boot-readm</a:t>
            </a:r>
            <a:r>
              <a:rPr lang="en-US" sz="1200" dirty="0">
                <a:hlinkClick r:id="rId4"/>
              </a:rPr>
              <a:t>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Repositório</a:t>
            </a:r>
            <a:r>
              <a:rPr lang="en-US" sz="1400" dirty="0"/>
              <a:t> Azure JDK for Java</a:t>
            </a:r>
          </a:p>
          <a:p>
            <a:pPr marL="541338" lvl="1" indent="-271463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https://github.com/Azure/azure-sdk-for-java</a:t>
            </a:r>
            <a:endParaRPr lang="en-US" sz="1200" dirty="0"/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1400" dirty="0"/>
              <a:t>Tutorial: Secure a Java web app using the Spring Boot Starter for Azure Active Directory</a:t>
            </a:r>
          </a:p>
          <a:p>
            <a:pPr marL="541338" lvl="1" indent="-271463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https://docs.microsoft.com/en-us/azure/developer/java/spring-framework/configure-spring-boot-starter-java-app-with-azure-active-directory</a:t>
            </a:r>
            <a:endParaRPr lang="en-US" sz="1200" dirty="0"/>
          </a:p>
        </p:txBody>
      </p:sp>
      <p:sp>
        <p:nvSpPr>
          <p:cNvPr id="23" name="Título 15">
            <a:extLst>
              <a:ext uri="{FF2B5EF4-FFF2-40B4-BE49-F238E27FC236}">
                <a16:creationId xmlns:a16="http://schemas.microsoft.com/office/drawing/2014/main" id="{29B5E1CD-E947-4FC7-86BD-E72507073ABB}"/>
              </a:ext>
            </a:extLst>
          </p:cNvPr>
          <p:cNvSpPr txBox="1">
            <a:spLocks/>
          </p:cNvSpPr>
          <p:nvPr/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pt-BR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38847764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Conteúdo 16">
            <a:extLst>
              <a:ext uri="{FF2B5EF4-FFF2-40B4-BE49-F238E27FC236}">
                <a16:creationId xmlns:a16="http://schemas.microsoft.com/office/drawing/2014/main" id="{B8ED3F09-1A76-497D-AF8C-D010E2D4454A}"/>
              </a:ext>
            </a:extLst>
          </p:cNvPr>
          <p:cNvSpPr txBox="1">
            <a:spLocks/>
          </p:cNvSpPr>
          <p:nvPr/>
        </p:nvSpPr>
        <p:spPr>
          <a:xfrm>
            <a:off x="691375" y="948984"/>
            <a:ext cx="7528894" cy="5593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1400" dirty="0"/>
              <a:t>Install Azure CLI on Windows</a:t>
            </a:r>
          </a:p>
          <a:p>
            <a:pPr marL="541338" lvl="1" indent="-271463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https://docs.microsoft.com/en-us/cli/azure/install-azure-cli-windows?tabs=azure-cli</a:t>
            </a:r>
            <a:endParaRPr lang="en-US" sz="1200" dirty="0"/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1400" dirty="0" err="1"/>
              <a:t>Quickstart</a:t>
            </a:r>
            <a:r>
              <a:rPr lang="en-US" sz="1400" dirty="0"/>
              <a:t>: Deploy your first Azure Spring Cloud application</a:t>
            </a:r>
          </a:p>
          <a:p>
            <a:pPr marL="539750" lvl="1" indent="-2730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https://docs.microsoft.com/en-us/azure/spring-cloud/spring-cloud-quickstart?tabs=Azure-CLI&amp;pivots=programming-language-java</a:t>
            </a:r>
            <a:endParaRPr lang="en-US" sz="1200" dirty="0"/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en-US" sz="1400" dirty="0"/>
              <a:t>API Management documentation</a:t>
            </a:r>
          </a:p>
          <a:p>
            <a:pPr marL="539750" indent="-2730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https://docs.microsoft.com/en-us/azure/api-management/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pt-BR" sz="1400" dirty="0"/>
          </a:p>
        </p:txBody>
      </p:sp>
      <p:sp>
        <p:nvSpPr>
          <p:cNvPr id="23" name="Título 15">
            <a:extLst>
              <a:ext uri="{FF2B5EF4-FFF2-40B4-BE49-F238E27FC236}">
                <a16:creationId xmlns:a16="http://schemas.microsoft.com/office/drawing/2014/main" id="{29B5E1CD-E947-4FC7-86BD-E72507073ABB}"/>
              </a:ext>
            </a:extLst>
          </p:cNvPr>
          <p:cNvSpPr txBox="1">
            <a:spLocks/>
          </p:cNvSpPr>
          <p:nvPr/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pt-BR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9260917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Conteúdo 16">
            <a:extLst>
              <a:ext uri="{FF2B5EF4-FFF2-40B4-BE49-F238E27FC236}">
                <a16:creationId xmlns:a16="http://schemas.microsoft.com/office/drawing/2014/main" id="{B8ED3F09-1A76-497D-AF8C-D010E2D4454A}"/>
              </a:ext>
            </a:extLst>
          </p:cNvPr>
          <p:cNvSpPr txBox="1">
            <a:spLocks/>
          </p:cNvSpPr>
          <p:nvPr/>
        </p:nvSpPr>
        <p:spPr>
          <a:xfrm>
            <a:off x="691375" y="948984"/>
            <a:ext cx="7528894" cy="55931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2"/>
              </a:rPr>
              <a:t>https://github.com/morenoh149/postgresDBSamples/tree/master/chinook-1.4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hlinkClick r:id="rId3"/>
              </a:rPr>
              <a:t>https://www.enterprisedb.com/downloads/postgres-postgresql-downloads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hlinkClick r:id="rId4"/>
              </a:rPr>
              <a:t>https://www.dbvis.com/download/11.0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pt-BR" sz="1400" dirty="0"/>
          </a:p>
        </p:txBody>
      </p:sp>
      <p:sp>
        <p:nvSpPr>
          <p:cNvPr id="23" name="Título 15">
            <a:extLst>
              <a:ext uri="{FF2B5EF4-FFF2-40B4-BE49-F238E27FC236}">
                <a16:creationId xmlns:a16="http://schemas.microsoft.com/office/drawing/2014/main" id="{29B5E1CD-E947-4FC7-86BD-E72507073ABB}"/>
              </a:ext>
            </a:extLst>
          </p:cNvPr>
          <p:cNvSpPr txBox="1">
            <a:spLocks/>
          </p:cNvSpPr>
          <p:nvPr/>
        </p:nvSpPr>
        <p:spPr>
          <a:xfrm>
            <a:off x="691375" y="390719"/>
            <a:ext cx="5369545" cy="998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pt-BR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38303245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24174D-E235-41BD-8D36-595CAD8F6415}"/>
              </a:ext>
            </a:extLst>
          </p:cNvPr>
          <p:cNvSpPr/>
          <p:nvPr/>
        </p:nvSpPr>
        <p:spPr>
          <a:xfrm>
            <a:off x="906308" y="1227243"/>
            <a:ext cx="461901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>
                <a:latin typeface="Helvetica" panose="020B0604020202020204" pitchFamily="34" charset="0"/>
              </a:rPr>
              <a:t>“Nós costumamos valorizar o resultado e não custo.”</a:t>
            </a:r>
          </a:p>
          <a:p>
            <a:pPr algn="r"/>
            <a:r>
              <a:rPr lang="pt-BR" i="1" dirty="0"/>
              <a:t>Leandro </a:t>
            </a:r>
            <a:r>
              <a:rPr lang="pt-BR" i="1" dirty="0" err="1"/>
              <a:t>Karnal</a:t>
            </a:r>
            <a:endParaRPr lang="pt-BR" sz="2400" i="1" dirty="0"/>
          </a:p>
        </p:txBody>
      </p:sp>
      <p:pic>
        <p:nvPicPr>
          <p:cNvPr id="1028" name="Picture 4" descr="Resultado de imagem para pe bailarina machucado">
            <a:extLst>
              <a:ext uri="{FF2B5EF4-FFF2-40B4-BE49-F238E27FC236}">
                <a16:creationId xmlns:a16="http://schemas.microsoft.com/office/drawing/2014/main" id="{372FAC64-24D7-4572-B0AF-52A9B24C9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5" t="-127" r="24378" b="127"/>
          <a:stretch/>
        </p:blipFill>
        <p:spPr bwMode="auto">
          <a:xfrm>
            <a:off x="6504743" y="-8694"/>
            <a:ext cx="5687258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1344F4A-C92A-4AA1-899E-7C6E0ED6F6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720" t="104"/>
          <a:stretch/>
        </p:blipFill>
        <p:spPr>
          <a:xfrm>
            <a:off x="6504742" y="-8694"/>
            <a:ext cx="1820193" cy="6866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F9867D-4D5B-4BFC-85A0-9D4A813522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838" y="3057455"/>
            <a:ext cx="4135903" cy="370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124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E9EC1D0-33CE-4D8C-A1A9-6A98876AB813}"/>
              </a:ext>
            </a:extLst>
          </p:cNvPr>
          <p:cNvSpPr txBox="1">
            <a:spLocks/>
          </p:cNvSpPr>
          <p:nvPr/>
        </p:nvSpPr>
        <p:spPr>
          <a:xfrm>
            <a:off x="641448" y="2166937"/>
            <a:ext cx="5591176" cy="8413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800" b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Obrigado</a:t>
            </a:r>
            <a:r>
              <a:rPr lang="en-AU" sz="4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!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1A829DF-FE23-49C9-947A-4CAAA6B2173F}"/>
              </a:ext>
            </a:extLst>
          </p:cNvPr>
          <p:cNvSpPr txBox="1">
            <a:spLocks/>
          </p:cNvSpPr>
          <p:nvPr/>
        </p:nvSpPr>
        <p:spPr>
          <a:xfrm>
            <a:off x="641448" y="3008312"/>
            <a:ext cx="5591176" cy="8413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</a:rPr>
              <a:t>Azure Spring Cloud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B39E3C6-5488-4EA3-8B47-95E7F707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345276"/>
            <a:ext cx="1554459" cy="54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1981B3C8-6BA3-497F-8BB9-043C04C306F5}"/>
              </a:ext>
            </a:extLst>
          </p:cNvPr>
          <p:cNvSpPr txBox="1">
            <a:spLocks/>
          </p:cNvSpPr>
          <p:nvPr/>
        </p:nvSpPr>
        <p:spPr>
          <a:xfrm>
            <a:off x="9601200" y="451696"/>
            <a:ext cx="2590800" cy="328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b="0" i="0" kern="1200">
                <a:solidFill>
                  <a:schemeClr val="bg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Aceleração Global </a:t>
            </a:r>
            <a:r>
              <a:rPr lang="pt-BR" sz="1600" dirty="0" err="1"/>
              <a:t>Dev</a:t>
            </a:r>
            <a:r>
              <a:rPr lang="pt-BR" sz="1600" dirty="0"/>
              <a:t> #6</a:t>
            </a:r>
          </a:p>
        </p:txBody>
      </p:sp>
    </p:spTree>
    <p:extLst>
      <p:ext uri="{BB962C8B-B14F-4D97-AF65-F5344CB8AC3E}">
        <p14:creationId xmlns:p14="http://schemas.microsoft.com/office/powerpoint/2010/main" val="40880542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42">
            <a:extLst>
              <a:ext uri="{FF2B5EF4-FFF2-40B4-BE49-F238E27FC236}">
                <a16:creationId xmlns:a16="http://schemas.microsoft.com/office/drawing/2014/main" id="{D067E6D6-0E64-4AC7-95F9-F0ECAFD6D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35338"/>
              </p:ext>
            </p:extLst>
          </p:nvPr>
        </p:nvGraphicFramePr>
        <p:xfrm>
          <a:off x="276568" y="293230"/>
          <a:ext cx="11638865" cy="19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773">
                  <a:extLst>
                    <a:ext uri="{9D8B030D-6E8A-4147-A177-3AD203B41FA5}">
                      <a16:colId xmlns:a16="http://schemas.microsoft.com/office/drawing/2014/main" val="2823869333"/>
                    </a:ext>
                  </a:extLst>
                </a:gridCol>
                <a:gridCol w="2327773">
                  <a:extLst>
                    <a:ext uri="{9D8B030D-6E8A-4147-A177-3AD203B41FA5}">
                      <a16:colId xmlns:a16="http://schemas.microsoft.com/office/drawing/2014/main" val="1535741411"/>
                    </a:ext>
                  </a:extLst>
                </a:gridCol>
                <a:gridCol w="2327773">
                  <a:extLst>
                    <a:ext uri="{9D8B030D-6E8A-4147-A177-3AD203B41FA5}">
                      <a16:colId xmlns:a16="http://schemas.microsoft.com/office/drawing/2014/main" val="1276155573"/>
                    </a:ext>
                  </a:extLst>
                </a:gridCol>
                <a:gridCol w="2327773">
                  <a:extLst>
                    <a:ext uri="{9D8B030D-6E8A-4147-A177-3AD203B41FA5}">
                      <a16:colId xmlns:a16="http://schemas.microsoft.com/office/drawing/2014/main" val="1021025414"/>
                    </a:ext>
                  </a:extLst>
                </a:gridCol>
                <a:gridCol w="2327773">
                  <a:extLst>
                    <a:ext uri="{9D8B030D-6E8A-4147-A177-3AD203B41FA5}">
                      <a16:colId xmlns:a16="http://schemas.microsoft.com/office/drawing/2014/main" val="3052006890"/>
                    </a:ext>
                  </a:extLst>
                </a:gridCol>
              </a:tblGrid>
              <a:tr h="19199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E5500A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E5500A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E5500A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E5500A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rgbClr val="E550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37762"/>
                  </a:ext>
                </a:extLst>
              </a:tr>
            </a:tbl>
          </a:graphicData>
        </a:graphic>
      </p:graphicFrame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AB9FCE1-BDE2-441B-B71F-42B5DFF118FC}"/>
              </a:ext>
            </a:extLst>
          </p:cNvPr>
          <p:cNvSpPr txBox="1">
            <a:spLocks/>
          </p:cNvSpPr>
          <p:nvPr/>
        </p:nvSpPr>
        <p:spPr>
          <a:xfrm>
            <a:off x="142875" y="2205144"/>
            <a:ext cx="6642443" cy="5841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>
                <a:solidFill>
                  <a:srgbClr val="FF58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Rodrigo Tavares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BB75FC-47C6-496C-A73B-88B717804C8E}"/>
              </a:ext>
            </a:extLst>
          </p:cNvPr>
          <p:cNvSpPr txBox="1">
            <a:spLocks/>
          </p:cNvSpPr>
          <p:nvPr/>
        </p:nvSpPr>
        <p:spPr>
          <a:xfrm>
            <a:off x="142875" y="2764035"/>
            <a:ext cx="6642443" cy="4021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Gerente de Arquitetura Avanade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4E8C9-5135-4684-811D-217EE6572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6" t="4261" b="35986"/>
          <a:stretch/>
        </p:blipFill>
        <p:spPr>
          <a:xfrm>
            <a:off x="9887530" y="601979"/>
            <a:ext cx="1825103" cy="12496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9ADEC86-67F2-464D-8A42-4CDE0D155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7" t="9829" r="15267" b="8741"/>
          <a:stretch/>
        </p:blipFill>
        <p:spPr>
          <a:xfrm>
            <a:off x="7995894" y="2716788"/>
            <a:ext cx="1692062" cy="1682558"/>
          </a:xfrm>
          <a:prstGeom prst="ellipse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AB9C0E-72A2-4D62-BDF7-D6F7615B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925" y="3916525"/>
            <a:ext cx="905362" cy="62900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2E2E87-7F88-4490-8D6B-7F59B350762C}"/>
              </a:ext>
            </a:extLst>
          </p:cNvPr>
          <p:cNvSpPr txBox="1">
            <a:spLocks/>
          </p:cNvSpPr>
          <p:nvPr/>
        </p:nvSpPr>
        <p:spPr>
          <a:xfrm>
            <a:off x="7995894" y="4800977"/>
            <a:ext cx="3797515" cy="5630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youtube.com/</a:t>
            </a:r>
            <a:r>
              <a:rPr lang="pt-BR" sz="2400" dirty="0" err="1"/>
              <a:t>ExpertosTech</a:t>
            </a:r>
            <a:endParaRPr lang="pt-BR" sz="2400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246CDF5-C86D-4732-A015-FC317E2B1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1" t="14568" r="14160" b="14500"/>
          <a:stretch/>
        </p:blipFill>
        <p:spPr bwMode="auto">
          <a:xfrm>
            <a:off x="9983164" y="2716788"/>
            <a:ext cx="1810245" cy="182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DCB84E-8545-4AF0-A023-D7BC702100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0" t="12353" r="2647" b="33981"/>
          <a:stretch/>
        </p:blipFill>
        <p:spPr>
          <a:xfrm>
            <a:off x="7645178" y="601979"/>
            <a:ext cx="1626042" cy="12496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9EBFBF3-5742-4F87-BEDA-702E1DB6DA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61" r="3358" b="32457"/>
          <a:stretch/>
        </p:blipFill>
        <p:spPr>
          <a:xfrm>
            <a:off x="549606" y="601979"/>
            <a:ext cx="1699129" cy="124968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4F8DA81-6FD8-4C58-9A23-BBC00963A99B}"/>
              </a:ext>
            </a:extLst>
          </p:cNvPr>
          <p:cNvSpPr/>
          <p:nvPr/>
        </p:nvSpPr>
        <p:spPr>
          <a:xfrm>
            <a:off x="549606" y="1909905"/>
            <a:ext cx="4078926" cy="1691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FAMÍLIA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213A4A6-7BA3-4AD8-83F2-98C2DDEEA706}"/>
              </a:ext>
            </a:extLst>
          </p:cNvPr>
          <p:cNvSpPr/>
          <p:nvPr/>
        </p:nvSpPr>
        <p:spPr>
          <a:xfrm>
            <a:off x="7645178" y="1938480"/>
            <a:ext cx="1629715" cy="1691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MUAY THAI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E4E3A79-D2C0-4617-9233-958F9B3DC3A1}"/>
              </a:ext>
            </a:extLst>
          </p:cNvPr>
          <p:cNvSpPr/>
          <p:nvPr/>
        </p:nvSpPr>
        <p:spPr>
          <a:xfrm>
            <a:off x="9887530" y="1938480"/>
            <a:ext cx="1825103" cy="1691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JIU-JITSU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6E9783C-AECE-4FDD-9683-4CC555108A83}"/>
              </a:ext>
            </a:extLst>
          </p:cNvPr>
          <p:cNvSpPr txBox="1">
            <a:spLocks/>
          </p:cNvSpPr>
          <p:nvPr/>
        </p:nvSpPr>
        <p:spPr>
          <a:xfrm>
            <a:off x="142875" y="3681436"/>
            <a:ext cx="3597161" cy="16825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Mais de 20 anos de experiência;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Especialista Java;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Líder técnico atuando em ambientes complexos de alto risco e alta disponibilidade;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4B958D2-12B2-4B82-969C-FFAF53C8570D}"/>
              </a:ext>
            </a:extLst>
          </p:cNvPr>
          <p:cNvSpPr txBox="1">
            <a:spLocks/>
          </p:cNvSpPr>
          <p:nvPr/>
        </p:nvSpPr>
        <p:spPr>
          <a:xfrm>
            <a:off x="3879673" y="3681436"/>
            <a:ext cx="3597161" cy="16825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Gerenciamento de projetos utilizando diversos frameworks SCRUM, COBIT, ITIL, PMBOK;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Certified Java Programmer;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Certified Scrum Master.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19" name="Picture 6" descr="Resultado de imagem para csm">
            <a:extLst>
              <a:ext uri="{FF2B5EF4-FFF2-40B4-BE49-F238E27FC236}">
                <a16:creationId xmlns:a16="http://schemas.microsoft.com/office/drawing/2014/main" id="{C98605A0-E884-4C92-9908-2DF0A2A9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53" y="2461536"/>
            <a:ext cx="1140235" cy="9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Resultado de imagem para oracle certified professional logo">
            <a:extLst>
              <a:ext uri="{FF2B5EF4-FFF2-40B4-BE49-F238E27FC236}">
                <a16:creationId xmlns:a16="http://schemas.microsoft.com/office/drawing/2014/main" id="{9E5F2641-E720-4471-BFC4-05B7310FA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532" y="2461111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BF81D16-BC02-4221-B81C-542576A21A36}"/>
              </a:ext>
            </a:extLst>
          </p:cNvPr>
          <p:cNvSpPr txBox="1">
            <a:spLocks/>
          </p:cNvSpPr>
          <p:nvPr/>
        </p:nvSpPr>
        <p:spPr>
          <a:xfrm>
            <a:off x="496342" y="3225253"/>
            <a:ext cx="2216495" cy="2576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/>
              <a:t>linkedin.com/in/</a:t>
            </a:r>
            <a:r>
              <a:rPr lang="pt-BR" sz="1400" dirty="0" err="1"/>
              <a:t>rgtavares</a:t>
            </a:r>
            <a:endParaRPr lang="pt-BR" sz="1400" dirty="0"/>
          </a:p>
        </p:txBody>
      </p:sp>
      <p:pic>
        <p:nvPicPr>
          <p:cNvPr id="7170" name="Picture 2" descr="Resultado de imagem para linkedin icon">
            <a:extLst>
              <a:ext uri="{FF2B5EF4-FFF2-40B4-BE49-F238E27FC236}">
                <a16:creationId xmlns:a16="http://schemas.microsoft.com/office/drawing/2014/main" id="{D36B37BF-AA96-4270-B9A6-860069510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9" r="23826"/>
          <a:stretch/>
        </p:blipFill>
        <p:spPr bwMode="auto">
          <a:xfrm>
            <a:off x="237677" y="3200314"/>
            <a:ext cx="287886" cy="2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5455DCE-9DD2-44BC-A91D-B007B32BD4F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127" b="1068"/>
          <a:stretch/>
        </p:blipFill>
        <p:spPr>
          <a:xfrm>
            <a:off x="2851539" y="560315"/>
            <a:ext cx="1776993" cy="1291346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BCB7448-04BE-42DF-97CE-60EFCF8E1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 b="17808"/>
          <a:stretch/>
        </p:blipFill>
        <p:spPr bwMode="auto">
          <a:xfrm>
            <a:off x="5466369" y="560315"/>
            <a:ext cx="1318949" cy="12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65500FE-2144-4141-B272-0286A37DCB30}"/>
              </a:ext>
            </a:extLst>
          </p:cNvPr>
          <p:cNvSpPr/>
          <p:nvPr/>
        </p:nvSpPr>
        <p:spPr>
          <a:xfrm>
            <a:off x="5307699" y="1938480"/>
            <a:ext cx="1629715" cy="1691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CONTRA BAIXO</a:t>
            </a:r>
          </a:p>
        </p:txBody>
      </p:sp>
    </p:spTree>
    <p:extLst>
      <p:ext uri="{BB962C8B-B14F-4D97-AF65-F5344CB8AC3E}">
        <p14:creationId xmlns:p14="http://schemas.microsoft.com/office/powerpoint/2010/main" val="25076604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5">
            <a:extLst>
              <a:ext uri="{FF2B5EF4-FFF2-40B4-BE49-F238E27FC236}">
                <a16:creationId xmlns:a16="http://schemas.microsoft.com/office/drawing/2014/main" id="{5B9567D3-228C-4AA7-B91C-53BA31712C38}"/>
              </a:ext>
            </a:extLst>
          </p:cNvPr>
          <p:cNvSpPr txBox="1">
            <a:spLocks/>
          </p:cNvSpPr>
          <p:nvPr/>
        </p:nvSpPr>
        <p:spPr>
          <a:xfrm>
            <a:off x="691375" y="390719"/>
            <a:ext cx="10840225" cy="5998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pt-BR" dirty="0"/>
              <a:t>Autenticação com Spring Boot</a:t>
            </a:r>
          </a:p>
        </p:txBody>
      </p:sp>
      <p:pic>
        <p:nvPicPr>
          <p:cNvPr id="5122" name="Picture 2" descr="Resultado de imagem para JSON Web Tokens">
            <a:extLst>
              <a:ext uri="{FF2B5EF4-FFF2-40B4-BE49-F238E27FC236}">
                <a16:creationId xmlns:a16="http://schemas.microsoft.com/office/drawing/2014/main" id="{B83BA18D-5037-4190-B95D-76C1A2069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r="15501"/>
          <a:stretch/>
        </p:blipFill>
        <p:spPr bwMode="auto">
          <a:xfrm>
            <a:off x="6451600" y="1890713"/>
            <a:ext cx="50800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48D4B03-E21C-4BDE-B8AC-0A1BC186BF18}"/>
              </a:ext>
            </a:extLst>
          </p:cNvPr>
          <p:cNvSpPr txBox="1">
            <a:spLocks/>
          </p:cNvSpPr>
          <p:nvPr/>
        </p:nvSpPr>
        <p:spPr>
          <a:xfrm>
            <a:off x="1339673" y="1913281"/>
            <a:ext cx="3597161" cy="2269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i="1" dirty="0"/>
              <a:t>Para manter a segurança das suas APIs, uma das formas mais comuns de autenticação com Spring Boot é o JWT, que permite a geração de uma chave, que chamamos de Token, que ao ser gerado será utilizado nas demais APIs por um determinado tempo.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i="1" dirty="0"/>
          </a:p>
        </p:txBody>
      </p:sp>
    </p:spTree>
    <p:extLst>
      <p:ext uri="{BB962C8B-B14F-4D97-AF65-F5344CB8AC3E}">
        <p14:creationId xmlns:p14="http://schemas.microsoft.com/office/powerpoint/2010/main" val="26672786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5">
            <a:extLst>
              <a:ext uri="{FF2B5EF4-FFF2-40B4-BE49-F238E27FC236}">
                <a16:creationId xmlns:a16="http://schemas.microsoft.com/office/drawing/2014/main" id="{5B9567D3-228C-4AA7-B91C-53BA31712C38}"/>
              </a:ext>
            </a:extLst>
          </p:cNvPr>
          <p:cNvSpPr txBox="1">
            <a:spLocks/>
          </p:cNvSpPr>
          <p:nvPr/>
        </p:nvSpPr>
        <p:spPr>
          <a:xfrm>
            <a:off x="691375" y="390719"/>
            <a:ext cx="10840225" cy="5998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pt-BR" dirty="0"/>
              <a:t>Auth0 – Implementação JWT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6FB0332-4721-45EE-9FD5-5CE92720B27E}"/>
              </a:ext>
            </a:extLst>
          </p:cNvPr>
          <p:cNvSpPr txBox="1">
            <a:spLocks/>
          </p:cNvSpPr>
          <p:nvPr/>
        </p:nvSpPr>
        <p:spPr>
          <a:xfrm>
            <a:off x="1198094" y="2110268"/>
            <a:ext cx="3597161" cy="18754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i="1" dirty="0"/>
              <a:t>Auth0 implementa as regras para geração do token JWT de maneira fácil e simples.</a:t>
            </a:r>
          </a:p>
          <a:p>
            <a:r>
              <a:rPr lang="pt-BR" sz="1800" i="1" dirty="0"/>
              <a:t>O componente possui a implementação de diversos algoritmos para simplificar e geração e leitura do token.</a:t>
            </a:r>
          </a:p>
        </p:txBody>
      </p:sp>
      <p:pic>
        <p:nvPicPr>
          <p:cNvPr id="11266" name="Picture 2" descr="Resultado de imagem para Auth0">
            <a:extLst>
              <a:ext uri="{FF2B5EF4-FFF2-40B4-BE49-F238E27FC236}">
                <a16:creationId xmlns:a16="http://schemas.microsoft.com/office/drawing/2014/main" id="{78EE4046-A610-4F92-B1EE-B6772AD9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56" y="1590674"/>
            <a:ext cx="4017671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DFB250E-573C-48D1-8E77-1872AF380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656" y="3257066"/>
            <a:ext cx="4159250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&gt;com.auth0&lt;/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java-jwt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&gt;3.13.0&lt;/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155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5">
            <a:extLst>
              <a:ext uri="{FF2B5EF4-FFF2-40B4-BE49-F238E27FC236}">
                <a16:creationId xmlns:a16="http://schemas.microsoft.com/office/drawing/2014/main" id="{74EBC6E4-55B0-48B1-A8F2-993450F623AD}"/>
              </a:ext>
            </a:extLst>
          </p:cNvPr>
          <p:cNvSpPr txBox="1">
            <a:spLocks/>
          </p:cNvSpPr>
          <p:nvPr/>
        </p:nvSpPr>
        <p:spPr>
          <a:xfrm>
            <a:off x="691375" y="390719"/>
            <a:ext cx="10840225" cy="5998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pt-BR" dirty="0"/>
              <a:t>Vamos ver o código....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45F3FAE1-FD9B-4AB9-95AB-30EA97D31513}"/>
              </a:ext>
            </a:extLst>
          </p:cNvPr>
          <p:cNvSpPr/>
          <p:nvPr/>
        </p:nvSpPr>
        <p:spPr>
          <a:xfrm>
            <a:off x="1539875" y="2012950"/>
            <a:ext cx="4381500" cy="3067050"/>
          </a:xfrm>
          <a:prstGeom prst="roundRect">
            <a:avLst>
              <a:gd name="adj" fmla="val 7212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9D436AA-8A86-4601-8632-13476B0E6F38}"/>
              </a:ext>
            </a:extLst>
          </p:cNvPr>
          <p:cNvSpPr/>
          <p:nvPr/>
        </p:nvSpPr>
        <p:spPr>
          <a:xfrm>
            <a:off x="1851025" y="2190750"/>
            <a:ext cx="571500" cy="17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94C4FB3-06E1-468D-B82B-922BD8075725}"/>
              </a:ext>
            </a:extLst>
          </p:cNvPr>
          <p:cNvSpPr/>
          <p:nvPr/>
        </p:nvSpPr>
        <p:spPr>
          <a:xfrm>
            <a:off x="1851025" y="2432050"/>
            <a:ext cx="5715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D83583D-9B4D-41B6-86D2-A984A821E457}"/>
              </a:ext>
            </a:extLst>
          </p:cNvPr>
          <p:cNvSpPr/>
          <p:nvPr/>
        </p:nvSpPr>
        <p:spPr>
          <a:xfrm>
            <a:off x="2136775" y="2679700"/>
            <a:ext cx="838200" cy="177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7B5F6CC-D781-4631-AA83-65BC4515B9A0}"/>
              </a:ext>
            </a:extLst>
          </p:cNvPr>
          <p:cNvSpPr/>
          <p:nvPr/>
        </p:nvSpPr>
        <p:spPr>
          <a:xfrm>
            <a:off x="3063875" y="2679700"/>
            <a:ext cx="1187450" cy="177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94CD786-59B3-4E0C-AE47-D74AFBFC2E75}"/>
              </a:ext>
            </a:extLst>
          </p:cNvPr>
          <p:cNvSpPr/>
          <p:nvPr/>
        </p:nvSpPr>
        <p:spPr>
          <a:xfrm>
            <a:off x="2555875" y="2921000"/>
            <a:ext cx="1187450" cy="177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8134D19-BE83-4434-AD38-2D7A3FE40D60}"/>
              </a:ext>
            </a:extLst>
          </p:cNvPr>
          <p:cNvSpPr/>
          <p:nvPr/>
        </p:nvSpPr>
        <p:spPr>
          <a:xfrm>
            <a:off x="3809999" y="2921000"/>
            <a:ext cx="1565275" cy="177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1BAB465-A3DF-4D36-8CCB-81C1F98C02DD}"/>
              </a:ext>
            </a:extLst>
          </p:cNvPr>
          <p:cNvSpPr/>
          <p:nvPr/>
        </p:nvSpPr>
        <p:spPr>
          <a:xfrm>
            <a:off x="2555875" y="3168650"/>
            <a:ext cx="1187450" cy="1778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3307574-C753-4ED6-986B-F3CAAA5FC37C}"/>
              </a:ext>
            </a:extLst>
          </p:cNvPr>
          <p:cNvSpPr/>
          <p:nvPr/>
        </p:nvSpPr>
        <p:spPr>
          <a:xfrm>
            <a:off x="2974975" y="3416300"/>
            <a:ext cx="1187450" cy="177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33C530D-2D61-4524-BBE7-FCF85095C369}"/>
              </a:ext>
            </a:extLst>
          </p:cNvPr>
          <p:cNvSpPr/>
          <p:nvPr/>
        </p:nvSpPr>
        <p:spPr>
          <a:xfrm>
            <a:off x="4251325" y="3409950"/>
            <a:ext cx="285750" cy="17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E1304F32-8AF4-4C86-870B-F41054F128DF}"/>
              </a:ext>
            </a:extLst>
          </p:cNvPr>
          <p:cNvSpPr/>
          <p:nvPr/>
        </p:nvSpPr>
        <p:spPr>
          <a:xfrm>
            <a:off x="2562225" y="3651250"/>
            <a:ext cx="1187450" cy="1778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035A471-113B-4117-A94B-9159322350F6}"/>
              </a:ext>
            </a:extLst>
          </p:cNvPr>
          <p:cNvSpPr/>
          <p:nvPr/>
        </p:nvSpPr>
        <p:spPr>
          <a:xfrm>
            <a:off x="2981325" y="3898900"/>
            <a:ext cx="1187450" cy="177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64D43140-EDF4-495F-AFBE-7178C647E50D}"/>
              </a:ext>
            </a:extLst>
          </p:cNvPr>
          <p:cNvSpPr/>
          <p:nvPr/>
        </p:nvSpPr>
        <p:spPr>
          <a:xfrm>
            <a:off x="4257675" y="3892550"/>
            <a:ext cx="285750" cy="17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6D57CF1-9952-44EB-8690-78CBEB1B56DD}"/>
              </a:ext>
            </a:extLst>
          </p:cNvPr>
          <p:cNvSpPr/>
          <p:nvPr/>
        </p:nvSpPr>
        <p:spPr>
          <a:xfrm>
            <a:off x="2136775" y="4159250"/>
            <a:ext cx="838200" cy="177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AF364318-11A4-4E92-BDAF-023B5296CD6D}"/>
              </a:ext>
            </a:extLst>
          </p:cNvPr>
          <p:cNvSpPr/>
          <p:nvPr/>
        </p:nvSpPr>
        <p:spPr>
          <a:xfrm>
            <a:off x="3063875" y="4159250"/>
            <a:ext cx="1187450" cy="177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A676437-07A2-437F-8C2E-B503C98E943A}"/>
              </a:ext>
            </a:extLst>
          </p:cNvPr>
          <p:cNvSpPr/>
          <p:nvPr/>
        </p:nvSpPr>
        <p:spPr>
          <a:xfrm>
            <a:off x="1851025" y="4419601"/>
            <a:ext cx="5715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0F769896-6622-4B79-BA5F-FA6F6A15691D}"/>
              </a:ext>
            </a:extLst>
          </p:cNvPr>
          <p:cNvSpPr/>
          <p:nvPr/>
        </p:nvSpPr>
        <p:spPr>
          <a:xfrm>
            <a:off x="1851025" y="4660901"/>
            <a:ext cx="571500" cy="177800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5475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5">
            <a:extLst>
              <a:ext uri="{FF2B5EF4-FFF2-40B4-BE49-F238E27FC236}">
                <a16:creationId xmlns:a16="http://schemas.microsoft.com/office/drawing/2014/main" id="{5B9567D3-228C-4AA7-B91C-53BA31712C38}"/>
              </a:ext>
            </a:extLst>
          </p:cNvPr>
          <p:cNvSpPr txBox="1">
            <a:spLocks/>
          </p:cNvSpPr>
          <p:nvPr/>
        </p:nvSpPr>
        <p:spPr>
          <a:xfrm>
            <a:off x="691375" y="390719"/>
            <a:ext cx="10840225" cy="5998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pt-BR" dirty="0"/>
              <a:t>Spring Boot + Azure Security Center</a:t>
            </a:r>
          </a:p>
        </p:txBody>
      </p:sp>
      <p:pic>
        <p:nvPicPr>
          <p:cNvPr id="12294" name="Picture 6" descr="Resultado de imagem para azure icon">
            <a:extLst>
              <a:ext uri="{FF2B5EF4-FFF2-40B4-BE49-F238E27FC236}">
                <a16:creationId xmlns:a16="http://schemas.microsoft.com/office/drawing/2014/main" id="{E6D40FFB-426D-422C-B215-9D2F2980E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9" t="33115" r="5416" b="33115"/>
          <a:stretch/>
        </p:blipFill>
        <p:spPr bwMode="auto">
          <a:xfrm>
            <a:off x="7255168" y="1711729"/>
            <a:ext cx="425338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m para azure icon">
            <a:extLst>
              <a:ext uri="{FF2B5EF4-FFF2-40B4-BE49-F238E27FC236}">
                <a16:creationId xmlns:a16="http://schemas.microsoft.com/office/drawing/2014/main" id="{549B820F-106E-4F4C-9B57-BA823D23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33115" r="71130" b="33115"/>
          <a:stretch/>
        </p:blipFill>
        <p:spPr bwMode="auto">
          <a:xfrm>
            <a:off x="8668647" y="895917"/>
            <a:ext cx="142729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m para Azure security center">
            <a:extLst>
              <a:ext uri="{FF2B5EF4-FFF2-40B4-BE49-F238E27FC236}">
                <a16:creationId xmlns:a16="http://schemas.microsoft.com/office/drawing/2014/main" id="{E43BA336-7049-4B45-9854-D672F96DC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r="28889"/>
          <a:stretch/>
        </p:blipFill>
        <p:spPr bwMode="auto">
          <a:xfrm>
            <a:off x="8755018" y="3007129"/>
            <a:ext cx="1255757" cy="15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D8676EE-DE60-4D17-84C8-A9A8860B1A39}"/>
              </a:ext>
            </a:extLst>
          </p:cNvPr>
          <p:cNvSpPr txBox="1">
            <a:spLocks/>
          </p:cNvSpPr>
          <p:nvPr/>
        </p:nvSpPr>
        <p:spPr>
          <a:xfrm>
            <a:off x="1198094" y="2110268"/>
            <a:ext cx="3597161" cy="18754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i="1" dirty="0"/>
              <a:t>Quando incluímos as dependências do Azure, ele passa a gerenciar a segurança da aplicação, sendo necessário apenas a inclusão de algumas anotações, chaves do Azure e pronto, sua aplicação já está sendo validada </a:t>
            </a:r>
          </a:p>
        </p:txBody>
      </p:sp>
    </p:spTree>
    <p:extLst>
      <p:ext uri="{BB962C8B-B14F-4D97-AF65-F5344CB8AC3E}">
        <p14:creationId xmlns:p14="http://schemas.microsoft.com/office/powerpoint/2010/main" val="1666114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15">
            <a:extLst>
              <a:ext uri="{FF2B5EF4-FFF2-40B4-BE49-F238E27FC236}">
                <a16:creationId xmlns:a16="http://schemas.microsoft.com/office/drawing/2014/main" id="{74EBC6E4-55B0-48B1-A8F2-993450F623AD}"/>
              </a:ext>
            </a:extLst>
          </p:cNvPr>
          <p:cNvSpPr txBox="1">
            <a:spLocks/>
          </p:cNvSpPr>
          <p:nvPr/>
        </p:nvSpPr>
        <p:spPr>
          <a:xfrm>
            <a:off x="691375" y="390719"/>
            <a:ext cx="10840225" cy="5998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pt-BR" dirty="0"/>
              <a:t>Vamos ver o código de novo....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45F3FAE1-FD9B-4AB9-95AB-30EA97D31513}"/>
              </a:ext>
            </a:extLst>
          </p:cNvPr>
          <p:cNvSpPr/>
          <p:nvPr/>
        </p:nvSpPr>
        <p:spPr>
          <a:xfrm>
            <a:off x="1539875" y="2012950"/>
            <a:ext cx="4381500" cy="3067050"/>
          </a:xfrm>
          <a:prstGeom prst="roundRect">
            <a:avLst>
              <a:gd name="adj" fmla="val 7212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9D436AA-8A86-4601-8632-13476B0E6F38}"/>
              </a:ext>
            </a:extLst>
          </p:cNvPr>
          <p:cNvSpPr/>
          <p:nvPr/>
        </p:nvSpPr>
        <p:spPr>
          <a:xfrm>
            <a:off x="1851025" y="2190750"/>
            <a:ext cx="571500" cy="17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94C4FB3-06E1-468D-B82B-922BD8075725}"/>
              </a:ext>
            </a:extLst>
          </p:cNvPr>
          <p:cNvSpPr/>
          <p:nvPr/>
        </p:nvSpPr>
        <p:spPr>
          <a:xfrm>
            <a:off x="1851025" y="2432050"/>
            <a:ext cx="5715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D83583D-9B4D-41B6-86D2-A984A821E457}"/>
              </a:ext>
            </a:extLst>
          </p:cNvPr>
          <p:cNvSpPr/>
          <p:nvPr/>
        </p:nvSpPr>
        <p:spPr>
          <a:xfrm>
            <a:off x="2136775" y="2679700"/>
            <a:ext cx="838200" cy="177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7B5F6CC-D781-4631-AA83-65BC4515B9A0}"/>
              </a:ext>
            </a:extLst>
          </p:cNvPr>
          <p:cNvSpPr/>
          <p:nvPr/>
        </p:nvSpPr>
        <p:spPr>
          <a:xfrm>
            <a:off x="3063875" y="2679700"/>
            <a:ext cx="1187450" cy="177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94CD786-59B3-4E0C-AE47-D74AFBFC2E75}"/>
              </a:ext>
            </a:extLst>
          </p:cNvPr>
          <p:cNvSpPr/>
          <p:nvPr/>
        </p:nvSpPr>
        <p:spPr>
          <a:xfrm>
            <a:off x="2555875" y="2921000"/>
            <a:ext cx="1187450" cy="177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8134D19-BE83-4434-AD38-2D7A3FE40D60}"/>
              </a:ext>
            </a:extLst>
          </p:cNvPr>
          <p:cNvSpPr/>
          <p:nvPr/>
        </p:nvSpPr>
        <p:spPr>
          <a:xfrm>
            <a:off x="3809999" y="2921000"/>
            <a:ext cx="1565275" cy="177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1BAB465-A3DF-4D36-8CCB-81C1F98C02DD}"/>
              </a:ext>
            </a:extLst>
          </p:cNvPr>
          <p:cNvSpPr/>
          <p:nvPr/>
        </p:nvSpPr>
        <p:spPr>
          <a:xfrm>
            <a:off x="2555875" y="3168650"/>
            <a:ext cx="1187450" cy="1778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23307574-C753-4ED6-986B-F3CAAA5FC37C}"/>
              </a:ext>
            </a:extLst>
          </p:cNvPr>
          <p:cNvSpPr/>
          <p:nvPr/>
        </p:nvSpPr>
        <p:spPr>
          <a:xfrm>
            <a:off x="2974975" y="3416300"/>
            <a:ext cx="1187450" cy="177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33C530D-2D61-4524-BBE7-FCF85095C369}"/>
              </a:ext>
            </a:extLst>
          </p:cNvPr>
          <p:cNvSpPr/>
          <p:nvPr/>
        </p:nvSpPr>
        <p:spPr>
          <a:xfrm>
            <a:off x="4251325" y="3409950"/>
            <a:ext cx="285750" cy="17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E1304F32-8AF4-4C86-870B-F41054F128DF}"/>
              </a:ext>
            </a:extLst>
          </p:cNvPr>
          <p:cNvSpPr/>
          <p:nvPr/>
        </p:nvSpPr>
        <p:spPr>
          <a:xfrm>
            <a:off x="2562225" y="3651250"/>
            <a:ext cx="1187450" cy="1778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035A471-113B-4117-A94B-9159322350F6}"/>
              </a:ext>
            </a:extLst>
          </p:cNvPr>
          <p:cNvSpPr/>
          <p:nvPr/>
        </p:nvSpPr>
        <p:spPr>
          <a:xfrm>
            <a:off x="2981325" y="3898900"/>
            <a:ext cx="1187450" cy="177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64D43140-EDF4-495F-AFBE-7178C647E50D}"/>
              </a:ext>
            </a:extLst>
          </p:cNvPr>
          <p:cNvSpPr/>
          <p:nvPr/>
        </p:nvSpPr>
        <p:spPr>
          <a:xfrm>
            <a:off x="4257675" y="3892550"/>
            <a:ext cx="285750" cy="17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6D57CF1-9952-44EB-8690-78CBEB1B56DD}"/>
              </a:ext>
            </a:extLst>
          </p:cNvPr>
          <p:cNvSpPr/>
          <p:nvPr/>
        </p:nvSpPr>
        <p:spPr>
          <a:xfrm>
            <a:off x="2136775" y="4159250"/>
            <a:ext cx="838200" cy="177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AF364318-11A4-4E92-BDAF-023B5296CD6D}"/>
              </a:ext>
            </a:extLst>
          </p:cNvPr>
          <p:cNvSpPr/>
          <p:nvPr/>
        </p:nvSpPr>
        <p:spPr>
          <a:xfrm>
            <a:off x="3063875" y="4159250"/>
            <a:ext cx="1187450" cy="177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A676437-07A2-437F-8C2E-B503C98E943A}"/>
              </a:ext>
            </a:extLst>
          </p:cNvPr>
          <p:cNvSpPr/>
          <p:nvPr/>
        </p:nvSpPr>
        <p:spPr>
          <a:xfrm>
            <a:off x="1851025" y="4419601"/>
            <a:ext cx="5715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0F769896-6622-4B79-BA5F-FA6F6A15691D}"/>
              </a:ext>
            </a:extLst>
          </p:cNvPr>
          <p:cNvSpPr/>
          <p:nvPr/>
        </p:nvSpPr>
        <p:spPr>
          <a:xfrm>
            <a:off x="1851025" y="4660901"/>
            <a:ext cx="571500" cy="177800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3132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804AC7A-0933-4B08-9026-A8B9C8D634F3}"/>
              </a:ext>
            </a:extLst>
          </p:cNvPr>
          <p:cNvSpPr/>
          <p:nvPr/>
        </p:nvSpPr>
        <p:spPr>
          <a:xfrm>
            <a:off x="1018573" y="2383324"/>
            <a:ext cx="5868364" cy="26711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58824803-DF8E-4A6D-94C9-01D2F00363F6}"/>
              </a:ext>
            </a:extLst>
          </p:cNvPr>
          <p:cNvSpPr txBox="1">
            <a:spLocks/>
          </p:cNvSpPr>
          <p:nvPr/>
        </p:nvSpPr>
        <p:spPr>
          <a:xfrm>
            <a:off x="420233" y="798853"/>
            <a:ext cx="6924814" cy="499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3200" dirty="0">
                <a:solidFill>
                  <a:schemeClr val="tx2"/>
                </a:solidFill>
              </a:rPr>
              <a:t>Na prática, o que isso significa?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2CFEF1-DAD3-4D08-808D-955D092DAA6F}"/>
              </a:ext>
            </a:extLst>
          </p:cNvPr>
          <p:cNvSpPr/>
          <p:nvPr/>
        </p:nvSpPr>
        <p:spPr>
          <a:xfrm>
            <a:off x="1150727" y="3190368"/>
            <a:ext cx="5533275" cy="1444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2F0787-24E9-4B0D-80CB-F6C17E7DFB85}"/>
              </a:ext>
            </a:extLst>
          </p:cNvPr>
          <p:cNvSpPr txBox="1">
            <a:spLocks/>
          </p:cNvSpPr>
          <p:nvPr/>
        </p:nvSpPr>
        <p:spPr>
          <a:xfrm>
            <a:off x="1197032" y="3261161"/>
            <a:ext cx="1260335" cy="686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Acesso do Usuário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2559C6-1D6B-423F-8634-1FED706539BC}"/>
              </a:ext>
            </a:extLst>
          </p:cNvPr>
          <p:cNvSpPr txBox="1">
            <a:spLocks/>
          </p:cNvSpPr>
          <p:nvPr/>
        </p:nvSpPr>
        <p:spPr>
          <a:xfrm>
            <a:off x="2563729" y="3261161"/>
            <a:ext cx="1260336" cy="686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Contas a pagar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F68178-3C34-4B92-A036-A791346673B8}"/>
              </a:ext>
            </a:extLst>
          </p:cNvPr>
          <p:cNvSpPr txBox="1">
            <a:spLocks/>
          </p:cNvSpPr>
          <p:nvPr/>
        </p:nvSpPr>
        <p:spPr>
          <a:xfrm>
            <a:off x="1150728" y="3947824"/>
            <a:ext cx="1352942" cy="686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Controle de estoque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8E122D-0A4C-4C8D-B086-14EF31EF9AE7}"/>
              </a:ext>
            </a:extLst>
          </p:cNvPr>
          <p:cNvSpPr txBox="1">
            <a:spLocks/>
          </p:cNvSpPr>
          <p:nvPr/>
        </p:nvSpPr>
        <p:spPr>
          <a:xfrm>
            <a:off x="5331061" y="3190368"/>
            <a:ext cx="1352942" cy="686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Controle de crédito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C00932-E6F4-4130-BE0D-183108726A6D}"/>
              </a:ext>
            </a:extLst>
          </p:cNvPr>
          <p:cNvSpPr txBox="1">
            <a:spLocks/>
          </p:cNvSpPr>
          <p:nvPr/>
        </p:nvSpPr>
        <p:spPr>
          <a:xfrm>
            <a:off x="3964363" y="3224266"/>
            <a:ext cx="1181135" cy="618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Contas a receber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904947-C5A8-46BB-B416-E5FBD3D0F8A5}"/>
              </a:ext>
            </a:extLst>
          </p:cNvPr>
          <p:cNvSpPr txBox="1">
            <a:spLocks/>
          </p:cNvSpPr>
          <p:nvPr/>
        </p:nvSpPr>
        <p:spPr>
          <a:xfrm>
            <a:off x="2754867" y="4094361"/>
            <a:ext cx="878059" cy="268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Venda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C03B7D1-3391-403E-9579-C5F3994EFCE2}"/>
              </a:ext>
            </a:extLst>
          </p:cNvPr>
          <p:cNvSpPr txBox="1">
            <a:spLocks/>
          </p:cNvSpPr>
          <p:nvPr/>
        </p:nvSpPr>
        <p:spPr>
          <a:xfrm>
            <a:off x="3951595" y="4094361"/>
            <a:ext cx="1379466" cy="268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Devolução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16DF586-D340-4119-A9E9-3D940FD802A4}"/>
              </a:ext>
            </a:extLst>
          </p:cNvPr>
          <p:cNvSpPr txBox="1">
            <a:spLocks/>
          </p:cNvSpPr>
          <p:nvPr/>
        </p:nvSpPr>
        <p:spPr>
          <a:xfrm>
            <a:off x="5355851" y="4085299"/>
            <a:ext cx="1328151" cy="277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Relatórios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6EC3EC-EB36-428C-8380-0A0394779F3F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150727" y="3912428"/>
            <a:ext cx="55332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856370-61BA-41B9-9599-C53B9D83798A}"/>
              </a:ext>
            </a:extLst>
          </p:cNvPr>
          <p:cNvCxnSpPr>
            <a:cxnSpLocks/>
          </p:cNvCxnSpPr>
          <p:nvPr/>
        </p:nvCxnSpPr>
        <p:spPr>
          <a:xfrm>
            <a:off x="2560820" y="3190368"/>
            <a:ext cx="2909" cy="14441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A8EF34-56D2-496E-B938-469080CD5FF5}"/>
              </a:ext>
            </a:extLst>
          </p:cNvPr>
          <p:cNvCxnSpPr>
            <a:cxnSpLocks/>
          </p:cNvCxnSpPr>
          <p:nvPr/>
        </p:nvCxnSpPr>
        <p:spPr>
          <a:xfrm>
            <a:off x="3901285" y="3190368"/>
            <a:ext cx="2909" cy="14441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7AA623-41D1-425E-866C-DB9FA10CCD93}"/>
              </a:ext>
            </a:extLst>
          </p:cNvPr>
          <p:cNvCxnSpPr>
            <a:cxnSpLocks/>
          </p:cNvCxnSpPr>
          <p:nvPr/>
        </p:nvCxnSpPr>
        <p:spPr>
          <a:xfrm>
            <a:off x="5343350" y="3190368"/>
            <a:ext cx="2909" cy="14441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165E6BB-AE99-4BCF-904B-4996A8B27A09}"/>
              </a:ext>
            </a:extLst>
          </p:cNvPr>
          <p:cNvSpPr txBox="1">
            <a:spLocks/>
          </p:cNvSpPr>
          <p:nvPr/>
        </p:nvSpPr>
        <p:spPr>
          <a:xfrm>
            <a:off x="420233" y="1599963"/>
            <a:ext cx="3763137" cy="540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i="1" dirty="0"/>
              <a:t>Aplicação tradicional</a:t>
            </a:r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DC13B979-09DA-4532-88CF-8379E5108A42}"/>
              </a:ext>
            </a:extLst>
          </p:cNvPr>
          <p:cNvSpPr/>
          <p:nvPr/>
        </p:nvSpPr>
        <p:spPr>
          <a:xfrm>
            <a:off x="8907009" y="2190808"/>
            <a:ext cx="1764660" cy="233226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5FA771-E9FF-4E8A-B34C-F59F2A99E027}"/>
              </a:ext>
            </a:extLst>
          </p:cNvPr>
          <p:cNvCxnSpPr>
            <a:cxnSpLocks/>
            <a:stCxn id="38" idx="3"/>
            <a:endCxn id="32" idx="2"/>
          </p:cNvCxnSpPr>
          <p:nvPr/>
        </p:nvCxnSpPr>
        <p:spPr>
          <a:xfrm flipV="1">
            <a:off x="6886937" y="3356941"/>
            <a:ext cx="2020072" cy="361945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D0D4ED9-BB21-4C81-B6C0-A12996C811BD}"/>
              </a:ext>
            </a:extLst>
          </p:cNvPr>
          <p:cNvSpPr txBox="1">
            <a:spLocks/>
          </p:cNvSpPr>
          <p:nvPr/>
        </p:nvSpPr>
        <p:spPr>
          <a:xfrm>
            <a:off x="8907009" y="4667039"/>
            <a:ext cx="1764660" cy="378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i="1" dirty="0"/>
              <a:t>Banco de dados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C02266-6413-4D0B-9A19-8FE777EE8769}"/>
              </a:ext>
            </a:extLst>
          </p:cNvPr>
          <p:cNvSpPr/>
          <p:nvPr/>
        </p:nvSpPr>
        <p:spPr>
          <a:xfrm>
            <a:off x="1018573" y="2383324"/>
            <a:ext cx="5868364" cy="4204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9B7495B-B07C-4CA3-8124-FDD37B7CD623}"/>
              </a:ext>
            </a:extLst>
          </p:cNvPr>
          <p:cNvSpPr/>
          <p:nvPr/>
        </p:nvSpPr>
        <p:spPr>
          <a:xfrm>
            <a:off x="6506197" y="2454193"/>
            <a:ext cx="304703" cy="2868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2F84F8-17BB-4D89-80B3-C3E4383A0074}"/>
              </a:ext>
            </a:extLst>
          </p:cNvPr>
          <p:cNvSpPr txBox="1">
            <a:spLocks/>
          </p:cNvSpPr>
          <p:nvPr/>
        </p:nvSpPr>
        <p:spPr>
          <a:xfrm>
            <a:off x="6506197" y="2472861"/>
            <a:ext cx="277402" cy="253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tx2"/>
                </a:solidFill>
              </a:rPr>
              <a:t>X</a:t>
            </a:r>
            <a:endParaRPr lang="pt-BR" sz="3200" dirty="0">
              <a:solidFill>
                <a:schemeClr val="tx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C43F4C-C2CC-4301-A61A-FED170EDE0FC}"/>
              </a:ext>
            </a:extLst>
          </p:cNvPr>
          <p:cNvSpPr/>
          <p:nvPr/>
        </p:nvSpPr>
        <p:spPr>
          <a:xfrm>
            <a:off x="6125457" y="2457077"/>
            <a:ext cx="304703" cy="2868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653744-911D-4656-BD71-47BCA78886C9}"/>
              </a:ext>
            </a:extLst>
          </p:cNvPr>
          <p:cNvSpPr/>
          <p:nvPr/>
        </p:nvSpPr>
        <p:spPr>
          <a:xfrm>
            <a:off x="5744717" y="2453636"/>
            <a:ext cx="304703" cy="2868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429A48F9-121D-4B7C-AB0E-D1433B1F58A3}"/>
              </a:ext>
            </a:extLst>
          </p:cNvPr>
          <p:cNvSpPr txBox="1">
            <a:spLocks/>
          </p:cNvSpPr>
          <p:nvPr/>
        </p:nvSpPr>
        <p:spPr>
          <a:xfrm>
            <a:off x="5744717" y="2472304"/>
            <a:ext cx="277402" cy="253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2"/>
                </a:solidFill>
              </a:rPr>
              <a:t>-</a:t>
            </a:r>
            <a:endParaRPr lang="pt-BR" sz="3200" b="1" dirty="0">
              <a:solidFill>
                <a:schemeClr val="tx2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027BAE-98E8-43A1-8286-E01BE1688451}"/>
              </a:ext>
            </a:extLst>
          </p:cNvPr>
          <p:cNvSpPr/>
          <p:nvPr/>
        </p:nvSpPr>
        <p:spPr>
          <a:xfrm>
            <a:off x="6188006" y="2516993"/>
            <a:ext cx="125002" cy="153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C4DDA1-7BAE-4062-A8AE-EA83132441BB}"/>
              </a:ext>
            </a:extLst>
          </p:cNvPr>
          <p:cNvSpPr/>
          <p:nvPr/>
        </p:nvSpPr>
        <p:spPr>
          <a:xfrm>
            <a:off x="6215307" y="2557630"/>
            <a:ext cx="125002" cy="153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0446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58824803-DF8E-4A6D-94C9-01D2F00363F6}"/>
              </a:ext>
            </a:extLst>
          </p:cNvPr>
          <p:cNvSpPr txBox="1">
            <a:spLocks/>
          </p:cNvSpPr>
          <p:nvPr/>
        </p:nvSpPr>
        <p:spPr>
          <a:xfrm>
            <a:off x="420233" y="798853"/>
            <a:ext cx="6924814" cy="499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3200" dirty="0">
                <a:solidFill>
                  <a:schemeClr val="tx2"/>
                </a:solidFill>
              </a:rPr>
              <a:t>Na prática, o que isso significa?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2F0787-24E9-4B0D-80CB-F6C17E7DFB85}"/>
              </a:ext>
            </a:extLst>
          </p:cNvPr>
          <p:cNvSpPr txBox="1">
            <a:spLocks/>
          </p:cNvSpPr>
          <p:nvPr/>
        </p:nvSpPr>
        <p:spPr>
          <a:xfrm>
            <a:off x="9407046" y="580341"/>
            <a:ext cx="1260335" cy="686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Acesso do Usuário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165E6BB-AE99-4BCF-904B-4996A8B27A09}"/>
              </a:ext>
            </a:extLst>
          </p:cNvPr>
          <p:cNvSpPr txBox="1">
            <a:spLocks/>
          </p:cNvSpPr>
          <p:nvPr/>
        </p:nvSpPr>
        <p:spPr>
          <a:xfrm>
            <a:off x="420233" y="1769214"/>
            <a:ext cx="5434467" cy="540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3200" i="1" dirty="0"/>
              <a:t>Utilizando micro serviços</a:t>
            </a:r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DC13B979-09DA-4532-88CF-8379E5108A42}"/>
              </a:ext>
            </a:extLst>
          </p:cNvPr>
          <p:cNvSpPr/>
          <p:nvPr/>
        </p:nvSpPr>
        <p:spPr>
          <a:xfrm>
            <a:off x="11230003" y="636049"/>
            <a:ext cx="460869" cy="54012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930F2-D7CF-4707-9331-894119D57A97}"/>
              </a:ext>
            </a:extLst>
          </p:cNvPr>
          <p:cNvSpPr/>
          <p:nvPr/>
        </p:nvSpPr>
        <p:spPr>
          <a:xfrm>
            <a:off x="9312028" y="566599"/>
            <a:ext cx="1450373" cy="68666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E2ABA3F-6BAC-4947-A5BD-4ECAF9203BF1}"/>
              </a:ext>
            </a:extLst>
          </p:cNvPr>
          <p:cNvSpPr txBox="1">
            <a:spLocks/>
          </p:cNvSpPr>
          <p:nvPr/>
        </p:nvSpPr>
        <p:spPr>
          <a:xfrm>
            <a:off x="9407045" y="3603495"/>
            <a:ext cx="1260335" cy="686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Contas a pagar</a:t>
            </a:r>
          </a:p>
        </p:txBody>
      </p:sp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965C03C3-FB25-4DC0-AE05-493DB5468E76}"/>
              </a:ext>
            </a:extLst>
          </p:cNvPr>
          <p:cNvSpPr/>
          <p:nvPr/>
        </p:nvSpPr>
        <p:spPr>
          <a:xfrm>
            <a:off x="11230003" y="3659203"/>
            <a:ext cx="410282" cy="54012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B4779B-FB0E-4823-9470-C1C7583F46ED}"/>
              </a:ext>
            </a:extLst>
          </p:cNvPr>
          <p:cNvSpPr/>
          <p:nvPr/>
        </p:nvSpPr>
        <p:spPr>
          <a:xfrm>
            <a:off x="9312028" y="3589753"/>
            <a:ext cx="1450372" cy="68666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17C3394-3C63-4C8F-A69A-AF0472785775}"/>
              </a:ext>
            </a:extLst>
          </p:cNvPr>
          <p:cNvSpPr txBox="1">
            <a:spLocks/>
          </p:cNvSpPr>
          <p:nvPr/>
        </p:nvSpPr>
        <p:spPr>
          <a:xfrm>
            <a:off x="9396213" y="1509347"/>
            <a:ext cx="1260335" cy="686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Contas a receber</a:t>
            </a:r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73CA9D06-D326-4C12-BC47-6510EABAF2F6}"/>
              </a:ext>
            </a:extLst>
          </p:cNvPr>
          <p:cNvSpPr/>
          <p:nvPr/>
        </p:nvSpPr>
        <p:spPr>
          <a:xfrm>
            <a:off x="11219170" y="1565055"/>
            <a:ext cx="460869" cy="54012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D491A6-7354-4956-BB8E-6E7C6825910F}"/>
              </a:ext>
            </a:extLst>
          </p:cNvPr>
          <p:cNvSpPr/>
          <p:nvPr/>
        </p:nvSpPr>
        <p:spPr>
          <a:xfrm>
            <a:off x="9301195" y="1495605"/>
            <a:ext cx="1450373" cy="68666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115F7A3-E8EF-4DBA-91DF-BFBD8C69AC84}"/>
              </a:ext>
            </a:extLst>
          </p:cNvPr>
          <p:cNvSpPr txBox="1">
            <a:spLocks/>
          </p:cNvSpPr>
          <p:nvPr/>
        </p:nvSpPr>
        <p:spPr>
          <a:xfrm>
            <a:off x="9396213" y="2466072"/>
            <a:ext cx="1260335" cy="686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Controle de crédito</a:t>
            </a:r>
          </a:p>
        </p:txBody>
      </p:sp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id="{8C6209C2-3907-4C03-B6AB-2201F86C0B4C}"/>
              </a:ext>
            </a:extLst>
          </p:cNvPr>
          <p:cNvSpPr/>
          <p:nvPr/>
        </p:nvSpPr>
        <p:spPr>
          <a:xfrm>
            <a:off x="11219170" y="2521780"/>
            <a:ext cx="460869" cy="54012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95B280-438F-423D-A24D-D3C19552F3CD}"/>
              </a:ext>
            </a:extLst>
          </p:cNvPr>
          <p:cNvSpPr/>
          <p:nvPr/>
        </p:nvSpPr>
        <p:spPr>
          <a:xfrm>
            <a:off x="9301195" y="2452330"/>
            <a:ext cx="1450373" cy="68666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CD10FA9-73C2-4E22-8E56-AC35ECD575AF}"/>
              </a:ext>
            </a:extLst>
          </p:cNvPr>
          <p:cNvSpPr txBox="1">
            <a:spLocks/>
          </p:cNvSpPr>
          <p:nvPr/>
        </p:nvSpPr>
        <p:spPr>
          <a:xfrm>
            <a:off x="2174765" y="3250290"/>
            <a:ext cx="1450373" cy="686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Controle de estoque</a:t>
            </a:r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8351B77E-3FDA-404E-9DAF-260CC2EC6918}"/>
              </a:ext>
            </a:extLst>
          </p:cNvPr>
          <p:cNvSpPr/>
          <p:nvPr/>
        </p:nvSpPr>
        <p:spPr>
          <a:xfrm>
            <a:off x="1258994" y="3309815"/>
            <a:ext cx="460869" cy="54012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7E465D-422D-4B3C-989B-F770BE62460D}"/>
              </a:ext>
            </a:extLst>
          </p:cNvPr>
          <p:cNvSpPr/>
          <p:nvPr/>
        </p:nvSpPr>
        <p:spPr>
          <a:xfrm>
            <a:off x="2177178" y="3236548"/>
            <a:ext cx="1450373" cy="68666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E156A57-024B-4680-8BB7-B5CECDC2DD5B}"/>
              </a:ext>
            </a:extLst>
          </p:cNvPr>
          <p:cNvSpPr txBox="1">
            <a:spLocks/>
          </p:cNvSpPr>
          <p:nvPr/>
        </p:nvSpPr>
        <p:spPr>
          <a:xfrm>
            <a:off x="2807969" y="4848607"/>
            <a:ext cx="1450373" cy="540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Venda</a:t>
            </a:r>
          </a:p>
        </p:txBody>
      </p:sp>
      <p:sp>
        <p:nvSpPr>
          <p:cNvPr id="41" name="Flowchart: Magnetic Disk 40">
            <a:extLst>
              <a:ext uri="{FF2B5EF4-FFF2-40B4-BE49-F238E27FC236}">
                <a16:creationId xmlns:a16="http://schemas.microsoft.com/office/drawing/2014/main" id="{45699E90-07B2-45E6-BB13-B0E57FEAF35F}"/>
              </a:ext>
            </a:extLst>
          </p:cNvPr>
          <p:cNvSpPr/>
          <p:nvPr/>
        </p:nvSpPr>
        <p:spPr>
          <a:xfrm>
            <a:off x="1892198" y="4761596"/>
            <a:ext cx="460869" cy="54012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3987EA-7A1E-4D96-9E83-5C2C93AB5AED}"/>
              </a:ext>
            </a:extLst>
          </p:cNvPr>
          <p:cNvSpPr/>
          <p:nvPr/>
        </p:nvSpPr>
        <p:spPr>
          <a:xfrm>
            <a:off x="2810382" y="4688329"/>
            <a:ext cx="1450373" cy="68666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64290DD-A7D8-4DEE-8BDE-ADD5E2DADCC5}"/>
              </a:ext>
            </a:extLst>
          </p:cNvPr>
          <p:cNvSpPr txBox="1">
            <a:spLocks/>
          </p:cNvSpPr>
          <p:nvPr/>
        </p:nvSpPr>
        <p:spPr>
          <a:xfrm>
            <a:off x="5852287" y="4989125"/>
            <a:ext cx="1450373" cy="540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Devolução</a:t>
            </a:r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7E02D8BE-8D25-412E-B759-C245F58AD07E}"/>
              </a:ext>
            </a:extLst>
          </p:cNvPr>
          <p:cNvSpPr/>
          <p:nvPr/>
        </p:nvSpPr>
        <p:spPr>
          <a:xfrm>
            <a:off x="4936516" y="4902114"/>
            <a:ext cx="460869" cy="54012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76FBE8-EA7F-4E6E-A6D4-C4F9F2BC6917}"/>
              </a:ext>
            </a:extLst>
          </p:cNvPr>
          <p:cNvSpPr/>
          <p:nvPr/>
        </p:nvSpPr>
        <p:spPr>
          <a:xfrm>
            <a:off x="5854700" y="4828847"/>
            <a:ext cx="1450373" cy="68666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A071A28-C090-4894-B38F-019C3E3BFF92}"/>
              </a:ext>
            </a:extLst>
          </p:cNvPr>
          <p:cNvSpPr txBox="1">
            <a:spLocks/>
          </p:cNvSpPr>
          <p:nvPr/>
        </p:nvSpPr>
        <p:spPr>
          <a:xfrm>
            <a:off x="8208347" y="4989124"/>
            <a:ext cx="1450373" cy="540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i="1" dirty="0"/>
              <a:t>Relatórios</a:t>
            </a:r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0C1D255B-C382-4336-A8AC-E6F06123C8FB}"/>
              </a:ext>
            </a:extLst>
          </p:cNvPr>
          <p:cNvSpPr/>
          <p:nvPr/>
        </p:nvSpPr>
        <p:spPr>
          <a:xfrm>
            <a:off x="10128735" y="4898296"/>
            <a:ext cx="460869" cy="54012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DC89DF-B3DF-4429-9B55-F2F02D547C46}"/>
              </a:ext>
            </a:extLst>
          </p:cNvPr>
          <p:cNvSpPr/>
          <p:nvPr/>
        </p:nvSpPr>
        <p:spPr>
          <a:xfrm>
            <a:off x="8210760" y="4828846"/>
            <a:ext cx="1450373" cy="68666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EB9D50-A83D-4580-9C2D-51C48F1F5D2C}"/>
              </a:ext>
            </a:extLst>
          </p:cNvPr>
          <p:cNvSpPr/>
          <p:nvPr/>
        </p:nvSpPr>
        <p:spPr>
          <a:xfrm>
            <a:off x="5368392" y="2265270"/>
            <a:ext cx="2257064" cy="1667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37AF9A-392A-4675-8AC2-498B509FD3C6}"/>
              </a:ext>
            </a:extLst>
          </p:cNvPr>
          <p:cNvSpPr/>
          <p:nvPr/>
        </p:nvSpPr>
        <p:spPr>
          <a:xfrm>
            <a:off x="5368392" y="2265270"/>
            <a:ext cx="2257064" cy="4204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E032CDC-711B-4998-AE70-805C26FF1E27}"/>
              </a:ext>
            </a:extLst>
          </p:cNvPr>
          <p:cNvSpPr/>
          <p:nvPr/>
        </p:nvSpPr>
        <p:spPr>
          <a:xfrm>
            <a:off x="7244716" y="2336139"/>
            <a:ext cx="304703" cy="2868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1E625E14-E144-4704-A730-23647AAC3C65}"/>
              </a:ext>
            </a:extLst>
          </p:cNvPr>
          <p:cNvSpPr txBox="1">
            <a:spLocks/>
          </p:cNvSpPr>
          <p:nvPr/>
        </p:nvSpPr>
        <p:spPr>
          <a:xfrm>
            <a:off x="7244716" y="2354807"/>
            <a:ext cx="277402" cy="253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dirty="0">
                <a:solidFill>
                  <a:schemeClr val="tx2"/>
                </a:solidFill>
              </a:rPr>
              <a:t>X</a:t>
            </a:r>
            <a:endParaRPr lang="pt-BR" sz="3200" dirty="0">
              <a:solidFill>
                <a:schemeClr val="tx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3C4EFC5-34FC-43C2-8292-FE8FA6F13997}"/>
              </a:ext>
            </a:extLst>
          </p:cNvPr>
          <p:cNvSpPr/>
          <p:nvPr/>
        </p:nvSpPr>
        <p:spPr>
          <a:xfrm>
            <a:off x="6863976" y="2339023"/>
            <a:ext cx="304703" cy="2868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E976DA-D3C7-4565-87F9-F22449F10E19}"/>
              </a:ext>
            </a:extLst>
          </p:cNvPr>
          <p:cNvSpPr/>
          <p:nvPr/>
        </p:nvSpPr>
        <p:spPr>
          <a:xfrm>
            <a:off x="6483236" y="2335582"/>
            <a:ext cx="304703" cy="2868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05C9A771-EE3E-4B59-A051-50106C1465B0}"/>
              </a:ext>
            </a:extLst>
          </p:cNvPr>
          <p:cNvSpPr txBox="1">
            <a:spLocks/>
          </p:cNvSpPr>
          <p:nvPr/>
        </p:nvSpPr>
        <p:spPr>
          <a:xfrm>
            <a:off x="6483236" y="2354250"/>
            <a:ext cx="277402" cy="253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Segoe UI Light" panose="020B0502040204020203" pitchFamily="34" charset="0"/>
                <a:ea typeface="Segoe UI Light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2"/>
                </a:solidFill>
              </a:rPr>
              <a:t>-</a:t>
            </a:r>
            <a:endParaRPr lang="pt-BR" sz="3200" b="1" dirty="0">
              <a:solidFill>
                <a:schemeClr val="tx2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09A3935-D828-4A4B-8511-00C1D1997330}"/>
              </a:ext>
            </a:extLst>
          </p:cNvPr>
          <p:cNvSpPr/>
          <p:nvPr/>
        </p:nvSpPr>
        <p:spPr>
          <a:xfrm>
            <a:off x="6926525" y="2398939"/>
            <a:ext cx="125002" cy="153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BB8F720-22CC-4277-B700-4095C3E62A61}"/>
              </a:ext>
            </a:extLst>
          </p:cNvPr>
          <p:cNvSpPr/>
          <p:nvPr/>
        </p:nvSpPr>
        <p:spPr>
          <a:xfrm>
            <a:off x="6953826" y="2439576"/>
            <a:ext cx="125002" cy="153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5D3FDE-B3B2-4B58-A81E-11B5B83FA269}"/>
              </a:ext>
            </a:extLst>
          </p:cNvPr>
          <p:cNvCxnSpPr>
            <a:stCxn id="3" idx="3"/>
            <a:endCxn id="32" idx="2"/>
          </p:cNvCxnSpPr>
          <p:nvPr/>
        </p:nvCxnSpPr>
        <p:spPr>
          <a:xfrm flipV="1">
            <a:off x="10762401" y="906113"/>
            <a:ext cx="467602" cy="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F47619-8A83-4A18-9DC4-C1618D5FAF3B}"/>
              </a:ext>
            </a:extLst>
          </p:cNvPr>
          <p:cNvCxnSpPr>
            <a:cxnSpLocks/>
            <a:stCxn id="27" idx="3"/>
            <a:endCxn id="26" idx="2"/>
          </p:cNvCxnSpPr>
          <p:nvPr/>
        </p:nvCxnSpPr>
        <p:spPr>
          <a:xfrm flipV="1">
            <a:off x="10751568" y="1835119"/>
            <a:ext cx="467602" cy="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2B5E26-401E-4138-A921-0E264AE97F78}"/>
              </a:ext>
            </a:extLst>
          </p:cNvPr>
          <p:cNvCxnSpPr>
            <a:cxnSpLocks/>
            <a:stCxn id="35" idx="3"/>
            <a:endCxn id="33" idx="2"/>
          </p:cNvCxnSpPr>
          <p:nvPr/>
        </p:nvCxnSpPr>
        <p:spPr>
          <a:xfrm flipV="1">
            <a:off x="10751568" y="2791844"/>
            <a:ext cx="467602" cy="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A8B179-A0E9-4271-B449-73B02E87309A}"/>
              </a:ext>
            </a:extLst>
          </p:cNvPr>
          <p:cNvCxnSpPr>
            <a:cxnSpLocks/>
            <a:stCxn id="23" idx="3"/>
            <a:endCxn id="22" idx="2"/>
          </p:cNvCxnSpPr>
          <p:nvPr/>
        </p:nvCxnSpPr>
        <p:spPr>
          <a:xfrm flipV="1">
            <a:off x="10762400" y="3929267"/>
            <a:ext cx="467603" cy="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707E53-D75F-41EC-B174-EF3243C37F37}"/>
              </a:ext>
            </a:extLst>
          </p:cNvPr>
          <p:cNvCxnSpPr>
            <a:cxnSpLocks/>
            <a:stCxn id="50" idx="3"/>
            <a:endCxn id="49" idx="2"/>
          </p:cNvCxnSpPr>
          <p:nvPr/>
        </p:nvCxnSpPr>
        <p:spPr>
          <a:xfrm flipV="1">
            <a:off x="9661133" y="5168360"/>
            <a:ext cx="467602" cy="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D3414A0-E878-405D-9687-9A16FE81CA2F}"/>
              </a:ext>
            </a:extLst>
          </p:cNvPr>
          <p:cNvCxnSpPr>
            <a:cxnSpLocks/>
            <a:stCxn id="45" idx="1"/>
            <a:endCxn id="44" idx="4"/>
          </p:cNvCxnSpPr>
          <p:nvPr/>
        </p:nvCxnSpPr>
        <p:spPr>
          <a:xfrm flipH="1" flipV="1">
            <a:off x="5397385" y="5172178"/>
            <a:ext cx="457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6DFD983-4CEA-41BD-90F8-685ACEE48030}"/>
              </a:ext>
            </a:extLst>
          </p:cNvPr>
          <p:cNvCxnSpPr>
            <a:cxnSpLocks/>
            <a:stCxn id="42" idx="1"/>
            <a:endCxn id="41" idx="4"/>
          </p:cNvCxnSpPr>
          <p:nvPr/>
        </p:nvCxnSpPr>
        <p:spPr>
          <a:xfrm flipH="1" flipV="1">
            <a:off x="2353067" y="5031660"/>
            <a:ext cx="457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BD0780A-D36F-4BDD-8B92-B4334B08D902}"/>
              </a:ext>
            </a:extLst>
          </p:cNvPr>
          <p:cNvCxnSpPr>
            <a:cxnSpLocks/>
            <a:stCxn id="39" idx="1"/>
            <a:endCxn id="38" idx="4"/>
          </p:cNvCxnSpPr>
          <p:nvPr/>
        </p:nvCxnSpPr>
        <p:spPr>
          <a:xfrm flipH="1" flipV="1">
            <a:off x="1719863" y="3579879"/>
            <a:ext cx="4573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0FE794-BB50-4278-9A6E-A17AFE6D0CD6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>
            <a:off x="6496924" y="3933085"/>
            <a:ext cx="82963" cy="89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CE6B9A4-98D1-4F86-A697-28C4D3858859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7284511" y="3946826"/>
            <a:ext cx="1651436" cy="88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C1B6DA-D350-4A52-A34A-0177E78A345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39088" y="3677681"/>
            <a:ext cx="1672940" cy="255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4960BA-DA08-4DC6-BEB5-B13460992FB9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625456" y="2795662"/>
            <a:ext cx="1675739" cy="519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D01574C-8EDE-4246-AEE3-8982E0DE0FE2}"/>
              </a:ext>
            </a:extLst>
          </p:cNvPr>
          <p:cNvCxnSpPr>
            <a:cxnSpLocks/>
          </p:cNvCxnSpPr>
          <p:nvPr/>
        </p:nvCxnSpPr>
        <p:spPr>
          <a:xfrm flipV="1">
            <a:off x="7632272" y="1844721"/>
            <a:ext cx="1679756" cy="950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C659833-299C-4678-9807-60A9FBC9B6C8}"/>
              </a:ext>
            </a:extLst>
          </p:cNvPr>
          <p:cNvCxnSpPr>
            <a:cxnSpLocks/>
          </p:cNvCxnSpPr>
          <p:nvPr/>
        </p:nvCxnSpPr>
        <p:spPr>
          <a:xfrm flipV="1">
            <a:off x="7639088" y="859856"/>
            <a:ext cx="1679756" cy="1416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206D900-84D4-4593-9C54-CD96BF0CEC67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3535569" y="3677681"/>
            <a:ext cx="1824806" cy="101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DB943AC-D2FE-4F06-8CC4-C218DC3978B0}"/>
              </a:ext>
            </a:extLst>
          </p:cNvPr>
          <p:cNvCxnSpPr>
            <a:cxnSpLocks/>
            <a:stCxn id="51" idx="1"/>
            <a:endCxn id="39" idx="3"/>
          </p:cNvCxnSpPr>
          <p:nvPr/>
        </p:nvCxnSpPr>
        <p:spPr>
          <a:xfrm flipH="1">
            <a:off x="3627551" y="3099178"/>
            <a:ext cx="1740841" cy="48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6741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n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.potx  -  Somente Leitura" id="{AC985882-4FB5-4501-9610-2112296ED9AB}" vid="{A17EBC25-ECC1-4B63-9151-973E402C3238}"/>
    </a:ext>
  </a:extLst>
</a:theme>
</file>

<file path=ppt/theme/theme2.xml><?xml version="1.0" encoding="utf-8"?>
<a:theme xmlns:a="http://schemas.openxmlformats.org/drawingml/2006/main" name="End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.potx  -  Somente Leitura" id="{AC985882-4FB5-4501-9610-2112296ED9AB}" vid="{2788EFB6-8C2C-4A73-9515-057B77D3A444}"/>
    </a:ext>
  </a:extLst>
</a:theme>
</file>

<file path=ppt/theme/theme3.xml><?xml version="1.0" encoding="utf-8"?>
<a:theme xmlns:a="http://schemas.openxmlformats.org/drawingml/2006/main" name="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.potx  -  Somente Leitura" id="{AC985882-4FB5-4501-9610-2112296ED9AB}" vid="{8DCA6A56-61F5-489B-AEAB-3FCF99FF0035}"/>
    </a:ext>
  </a:extLst>
</a:theme>
</file>

<file path=ppt/theme/theme4.xml><?xml version="1.0" encoding="utf-8"?>
<a:theme xmlns:a="http://schemas.openxmlformats.org/drawingml/2006/main" name="1_Highly Confidential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.potx  -  Somente Leitura" id="{AC985882-4FB5-4501-9610-2112296ED9AB}" vid="{397FD533-4092-4D6E-9CBE-B00E0CB656A3}"/>
    </a:ext>
  </a:extLst>
</a:theme>
</file>

<file path=ppt/theme/theme5.xml><?xml version="1.0" encoding="utf-8"?>
<a:theme xmlns:a="http://schemas.openxmlformats.org/drawingml/2006/main" name="Restricted">
  <a:themeElements>
    <a:clrScheme name="Update Avanade">
      <a:dk1>
        <a:srgbClr val="333333"/>
      </a:dk1>
      <a:lt1>
        <a:sysClr val="window" lastClr="FFFFFF"/>
      </a:lt1>
      <a:dk2>
        <a:srgbClr val="FF5800"/>
      </a:dk2>
      <a:lt2>
        <a:srgbClr val="EDEDED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B912A"/>
      </a:accent5>
      <a:accent6>
        <a:srgbClr val="008C95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Toolbox.potx  -  Somente Leitura" id="{AC985882-4FB5-4501-9610-2112296ED9AB}" vid="{8F3CC564-AF0C-4AEE-8E65-EE669CF7236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4BD874090A4543B50EBEB696BB1E70" ma:contentTypeVersion="4" ma:contentTypeDescription="Create a new document." ma:contentTypeScope="" ma:versionID="25f36d18aecd839364cb9039d8d8290d">
  <xsd:schema xmlns:xsd="http://www.w3.org/2001/XMLSchema" xmlns:xs="http://www.w3.org/2001/XMLSchema" xmlns:p="http://schemas.microsoft.com/office/2006/metadata/properties" xmlns:ns2="99813c5d-2777-4308-bc7a-796bfbbfb35b" xmlns:ns3="b492d498-ca26-4a48-9077-d38364db9e65" targetNamespace="http://schemas.microsoft.com/office/2006/metadata/properties" ma:root="true" ma:fieldsID="53d7db84486e03bd9ecd2f26c1946e02" ns2:_="" ns3:_="">
    <xsd:import namespace="99813c5d-2777-4308-bc7a-796bfbbfb35b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813c5d-2777-4308-bc7a-796bfbbfb3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492d498-ca26-4a48-9077-d38364db9e65">
      <UserInfo>
        <DisplayName>Nermin Sahmanovic</DisplayName>
        <AccountId>24981</AccountId>
        <AccountType/>
      </UserInfo>
      <UserInfo>
        <DisplayName>Corrine M. Long</DisplayName>
        <AccountId>12427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1203359-6046-4028-97EB-24F9A5697D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813c5d-2777-4308-bc7a-796bfbbfb35b"/>
    <ds:schemaRef ds:uri="b492d498-ca26-4a48-9077-d38364db9e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5BC5BD-2F86-406E-8953-9EE1A3C80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A03C18-8CA8-4E85-8FD3-26F080DC8A47}">
  <ds:schemaRefs>
    <ds:schemaRef ds:uri="http://purl.org/dc/dcmitype/"/>
    <ds:schemaRef ds:uri="99813c5d-2777-4308-bc7a-796bfbbfb35b"/>
    <ds:schemaRef ds:uri="http://purl.org/dc/terms/"/>
    <ds:schemaRef ds:uri="http://www.w3.org/XML/1998/namespace"/>
    <ds:schemaRef ds:uri="b492d498-ca26-4a48-9077-d38364db9e65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PowerpointToolbox</Template>
  <TotalTime>2161</TotalTime>
  <Words>657</Words>
  <Application>Microsoft Office PowerPoint</Application>
  <PresentationFormat>Widescreen</PresentationFormat>
  <Paragraphs>100</Paragraphs>
  <Slides>16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16</vt:i4>
      </vt:variant>
    </vt:vector>
  </HeadingPairs>
  <TitlesOfParts>
    <vt:vector size="30" baseType="lpstr">
      <vt:lpstr>Arial</vt:lpstr>
      <vt:lpstr>Calibri</vt:lpstr>
      <vt:lpstr>Courier New</vt:lpstr>
      <vt:lpstr>Helvetica</vt:lpstr>
      <vt:lpstr>Segoe UI</vt:lpstr>
      <vt:lpstr>Segoe UI Light</vt:lpstr>
      <vt:lpstr>Segoe UI Semibold</vt:lpstr>
      <vt:lpstr>Segoe UI Semilight</vt:lpstr>
      <vt:lpstr>Wingdings</vt:lpstr>
      <vt:lpstr>Unrestricted</vt:lpstr>
      <vt:lpstr>End Slides</vt:lpstr>
      <vt:lpstr>Highly Confidential</vt:lpstr>
      <vt:lpstr>1_Highly Confidential</vt:lpstr>
      <vt:lpstr>Restricted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Rodrigo Tavares</dc:creator>
  <cp:keywords/>
  <dc:description/>
  <cp:lastModifiedBy>Rodrigo Tavares</cp:lastModifiedBy>
  <cp:revision>41</cp:revision>
  <dcterms:created xsi:type="dcterms:W3CDTF">2021-02-21T12:42:50Z</dcterms:created>
  <dcterms:modified xsi:type="dcterms:W3CDTF">2021-02-25T01:17:24Z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courteney.malon@avanade.com</vt:lpwstr>
  </property>
  <property fmtid="{D5CDD505-2E9C-101B-9397-08002B2CF9AE}" pid="5" name="MSIP_Label_236020b0-6d69-48c1-9bb5-c586c1062b70_SetDate">
    <vt:lpwstr>2018-12-20T17:57:52.8924816Z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Extended_MSFT_Method">
    <vt:lpwstr>Automatic</vt:lpwstr>
  </property>
  <property fmtid="{D5CDD505-2E9C-101B-9397-08002B2CF9AE}" pid="9" name="MSIP_Label_5fae8262-b78e-4366-8929-a5d6aac95320_Enabled">
    <vt:lpwstr>True</vt:lpwstr>
  </property>
  <property fmtid="{D5CDD505-2E9C-101B-9397-08002B2CF9AE}" pid="10" name="MSIP_Label_5fae8262-b78e-4366-8929-a5d6aac95320_SiteId">
    <vt:lpwstr>cf36141c-ddd7-45a7-b073-111f66d0b30c</vt:lpwstr>
  </property>
  <property fmtid="{D5CDD505-2E9C-101B-9397-08002B2CF9AE}" pid="11" name="MSIP_Label_5fae8262-b78e-4366-8929-a5d6aac95320_SetDate">
    <vt:lpwstr>2018-12-20T17:57:52.8924816Z</vt:lpwstr>
  </property>
  <property fmtid="{D5CDD505-2E9C-101B-9397-08002B2CF9AE}" pid="12" name="MSIP_Label_5fae8262-b78e-4366-8929-a5d6aac95320_Name">
    <vt:lpwstr>Recipients Have Full Control</vt:lpwstr>
  </property>
  <property fmtid="{D5CDD505-2E9C-101B-9397-08002B2CF9AE}" pid="13" name="MSIP_Label_5fae8262-b78e-4366-8929-a5d6aac95320_Extended_MSFT_Method">
    <vt:lpwstr>Automatic</vt:lpwstr>
  </property>
  <property fmtid="{D5CDD505-2E9C-101B-9397-08002B2CF9AE}" pid="14" name="Sensitivity">
    <vt:lpwstr>Confidential Recipients Have Full Control</vt:lpwstr>
  </property>
  <property fmtid="{D5CDD505-2E9C-101B-9397-08002B2CF9AE}" pid="15" name="ContentTypeId">
    <vt:lpwstr>0x010100414BD874090A4543B50EBEB696BB1E70</vt:lpwstr>
  </property>
</Properties>
</file>